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 id="2147483660" r:id="rId3"/>
  </p:sldMasterIdLst>
  <p:notesMasterIdLst>
    <p:notesMasterId r:id="rId101"/>
  </p:notesMasterIdLst>
  <p:sldIdLst>
    <p:sldId id="256" r:id="rId4"/>
    <p:sldId id="314" r:id="rId5"/>
    <p:sldId id="324" r:id="rId6"/>
    <p:sldId id="325" r:id="rId7"/>
    <p:sldId id="258" r:id="rId8"/>
    <p:sldId id="257" r:id="rId9"/>
    <p:sldId id="259" r:id="rId10"/>
    <p:sldId id="260" r:id="rId11"/>
    <p:sldId id="315" r:id="rId12"/>
    <p:sldId id="333" r:id="rId13"/>
    <p:sldId id="334" r:id="rId14"/>
    <p:sldId id="358" r:id="rId15"/>
    <p:sldId id="359" r:id="rId16"/>
    <p:sldId id="360" r:id="rId17"/>
    <p:sldId id="361" r:id="rId18"/>
    <p:sldId id="316" r:id="rId19"/>
    <p:sldId id="335" r:id="rId20"/>
    <p:sldId id="317" r:id="rId21"/>
    <p:sldId id="336" r:id="rId22"/>
    <p:sldId id="318" r:id="rId23"/>
    <p:sldId id="319" r:id="rId24"/>
    <p:sldId id="321" r:id="rId25"/>
    <p:sldId id="348" r:id="rId26"/>
    <p:sldId id="337" r:id="rId27"/>
    <p:sldId id="338" r:id="rId28"/>
    <p:sldId id="339" r:id="rId29"/>
    <p:sldId id="340" r:id="rId30"/>
    <p:sldId id="341" r:id="rId31"/>
    <p:sldId id="342" r:id="rId32"/>
    <p:sldId id="343" r:id="rId33"/>
    <p:sldId id="344" r:id="rId34"/>
    <p:sldId id="345" r:id="rId35"/>
    <p:sldId id="346" r:id="rId36"/>
    <p:sldId id="347" r:id="rId37"/>
    <p:sldId id="320" r:id="rId38"/>
    <p:sldId id="322" r:id="rId39"/>
    <p:sldId id="323" r:id="rId40"/>
    <p:sldId id="332" r:id="rId41"/>
    <p:sldId id="326" r:id="rId42"/>
    <p:sldId id="328" r:id="rId43"/>
    <p:sldId id="327" r:id="rId44"/>
    <p:sldId id="349" r:id="rId45"/>
    <p:sldId id="350" r:id="rId46"/>
    <p:sldId id="351" r:id="rId47"/>
    <p:sldId id="352" r:id="rId48"/>
    <p:sldId id="353" r:id="rId49"/>
    <p:sldId id="354" r:id="rId50"/>
    <p:sldId id="355" r:id="rId51"/>
    <p:sldId id="330" r:id="rId52"/>
    <p:sldId id="261" r:id="rId53"/>
    <p:sldId id="276" r:id="rId54"/>
    <p:sldId id="275" r:id="rId55"/>
    <p:sldId id="274" r:id="rId56"/>
    <p:sldId id="273" r:id="rId57"/>
    <p:sldId id="272" r:id="rId58"/>
    <p:sldId id="271" r:id="rId59"/>
    <p:sldId id="270" r:id="rId60"/>
    <p:sldId id="262" r:id="rId61"/>
    <p:sldId id="264" r:id="rId62"/>
    <p:sldId id="277" r:id="rId63"/>
    <p:sldId id="266" r:id="rId64"/>
    <p:sldId id="278" r:id="rId65"/>
    <p:sldId id="268" r:id="rId66"/>
    <p:sldId id="267" r:id="rId67"/>
    <p:sldId id="269" r:id="rId68"/>
    <p:sldId id="279" r:id="rId69"/>
    <p:sldId id="280" r:id="rId70"/>
    <p:sldId id="313" r:id="rId71"/>
    <p:sldId id="281" r:id="rId72"/>
    <p:sldId id="285" r:id="rId73"/>
    <p:sldId id="290" r:id="rId74"/>
    <p:sldId id="286" r:id="rId75"/>
    <p:sldId id="287" r:id="rId76"/>
    <p:sldId id="282" r:id="rId77"/>
    <p:sldId id="283" r:id="rId78"/>
    <p:sldId id="284" r:id="rId79"/>
    <p:sldId id="289" r:id="rId80"/>
    <p:sldId id="291" r:id="rId81"/>
    <p:sldId id="312" r:id="rId82"/>
    <p:sldId id="288" r:id="rId83"/>
    <p:sldId id="292" r:id="rId84"/>
    <p:sldId id="293" r:id="rId85"/>
    <p:sldId id="294" r:id="rId86"/>
    <p:sldId id="295" r:id="rId87"/>
    <p:sldId id="303" r:id="rId88"/>
    <p:sldId id="297" r:id="rId89"/>
    <p:sldId id="299" r:id="rId90"/>
    <p:sldId id="300" r:id="rId91"/>
    <p:sldId id="301" r:id="rId92"/>
    <p:sldId id="298" r:id="rId93"/>
    <p:sldId id="304" r:id="rId94"/>
    <p:sldId id="305" r:id="rId95"/>
    <p:sldId id="306" r:id="rId96"/>
    <p:sldId id="307" r:id="rId97"/>
    <p:sldId id="309" r:id="rId98"/>
    <p:sldId id="310" r:id="rId99"/>
    <p:sldId id="31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AF9EA"/>
    <a:srgbClr val="B0BCDE"/>
    <a:srgbClr val="F5F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449FA-8227-4DFB-BD51-67824EE2C9A8}" v="6195" dt="2023-03-16T19:55:12.233"/>
    <p1510:client id="{7EFEFF82-28A4-4AC3-9435-BA70EDF1DB97}" v="980" dt="2023-03-16T20:19:38.160"/>
    <p1510:client id="{933DB177-7602-4D22-9AFB-B3BF926C9B74}" v="11" dt="2023-03-16T21:08:02.061"/>
    <p1510:client id="{C04F372F-FC05-439A-8248-FC87608D6D09}" v="149" dt="2023-03-17T03:33:17.532"/>
    <p1510:client id="{D214ADFD-3A93-4ACA-B14D-38C55F51D1D6}" v="341" dt="2023-03-16T15:59:21.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65" d="100"/>
          <a:sy n="65" d="100"/>
        </p:scale>
        <p:origin x="1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microsoft.com/office/2015/10/relationships/revisionInfo" Target="revisionInfo.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ilis Syrgkanis" clId="Web-{C04F372F-FC05-439A-8248-FC87608D6D09}"/>
    <pc:docChg chg="modSld">
      <pc:chgData name="Vasilis Syrgkanis" userId="" providerId="" clId="Web-{C04F372F-FC05-439A-8248-FC87608D6D09}" dt="2023-03-17T03:33:17.532" v="121"/>
      <pc:docMkLst>
        <pc:docMk/>
      </pc:docMkLst>
      <pc:sldChg chg="modSp">
        <pc:chgData name="Vasilis Syrgkanis" userId="" providerId="" clId="Web-{C04F372F-FC05-439A-8248-FC87608D6D09}" dt="2023-03-17T03:30:53.701" v="68" actId="14100"/>
        <pc:sldMkLst>
          <pc:docMk/>
          <pc:sldMk cId="117079270" sldId="259"/>
        </pc:sldMkLst>
        <pc:spChg chg="mod">
          <ac:chgData name="Vasilis Syrgkanis" userId="" providerId="" clId="Web-{C04F372F-FC05-439A-8248-FC87608D6D09}" dt="2023-03-17T03:30:53.701" v="68" actId="14100"/>
          <ac:spMkLst>
            <pc:docMk/>
            <pc:sldMk cId="117079270" sldId="259"/>
            <ac:spMk id="60" creationId="{B81EDD42-15BD-FD64-89E7-E7C195E42FF0}"/>
          </ac:spMkLst>
        </pc:spChg>
        <pc:spChg chg="mod">
          <ac:chgData name="Vasilis Syrgkanis" userId="" providerId="" clId="Web-{C04F372F-FC05-439A-8248-FC87608D6D09}" dt="2023-03-17T03:30:16.622" v="65" actId="1076"/>
          <ac:spMkLst>
            <pc:docMk/>
            <pc:sldMk cId="117079270" sldId="259"/>
            <ac:spMk id="450" creationId="{96CB5E57-4382-CDC7-C539-D209DB3FCA02}"/>
          </ac:spMkLst>
        </pc:spChg>
        <pc:spChg chg="mod">
          <ac:chgData name="Vasilis Syrgkanis" userId="" providerId="" clId="Web-{C04F372F-FC05-439A-8248-FC87608D6D09}" dt="2023-03-17T03:27:18.962" v="0" actId="1076"/>
          <ac:spMkLst>
            <pc:docMk/>
            <pc:sldMk cId="117079270" sldId="259"/>
            <ac:spMk id="465" creationId="{23FC2213-27AB-7FAA-3537-617E19B3669A}"/>
          </ac:spMkLst>
        </pc:spChg>
        <pc:cxnChg chg="mod">
          <ac:chgData name="Vasilis Syrgkanis" userId="" providerId="" clId="Web-{C04F372F-FC05-439A-8248-FC87608D6D09}" dt="2023-03-17T03:27:23.118" v="1" actId="14100"/>
          <ac:cxnSpMkLst>
            <pc:docMk/>
            <pc:sldMk cId="117079270" sldId="259"/>
            <ac:cxnSpMk id="18" creationId="{62B341A9-12AD-44A7-C14E-00D4DFB9DAC0}"/>
          </ac:cxnSpMkLst>
        </pc:cxnChg>
        <pc:cxnChg chg="mod">
          <ac:chgData name="Vasilis Syrgkanis" userId="" providerId="" clId="Web-{C04F372F-FC05-439A-8248-FC87608D6D09}" dt="2023-03-17T03:29:51.106" v="55" actId="14100"/>
          <ac:cxnSpMkLst>
            <pc:docMk/>
            <pc:sldMk cId="117079270" sldId="259"/>
            <ac:cxnSpMk id="452" creationId="{7AD6C457-F84E-3668-C441-1966C70CB9C3}"/>
          </ac:cxnSpMkLst>
        </pc:cxnChg>
      </pc:sldChg>
      <pc:sldChg chg="addSp modSp">
        <pc:chgData name="Vasilis Syrgkanis" userId="" providerId="" clId="Web-{C04F372F-FC05-439A-8248-FC87608D6D09}" dt="2023-03-17T03:33:17.532" v="121"/>
        <pc:sldMkLst>
          <pc:docMk/>
          <pc:sldMk cId="909928050" sldId="260"/>
        </pc:sldMkLst>
        <pc:spChg chg="add mod">
          <ac:chgData name="Vasilis Syrgkanis" userId="" providerId="" clId="Web-{C04F372F-FC05-439A-8248-FC87608D6D09}" dt="2023-03-17T03:32:56.469" v="119" actId="1076"/>
          <ac:spMkLst>
            <pc:docMk/>
            <pc:sldMk cId="909928050" sldId="260"/>
            <ac:spMk id="3" creationId="{37319560-87E3-1721-8668-32939BAABB8B}"/>
          </ac:spMkLst>
        </pc:spChg>
        <pc:spChg chg="add mod">
          <ac:chgData name="Vasilis Syrgkanis" userId="" providerId="" clId="Web-{C04F372F-FC05-439A-8248-FC87608D6D09}" dt="2023-03-17T03:33:17.532" v="121"/>
          <ac:spMkLst>
            <pc:docMk/>
            <pc:sldMk cId="909928050" sldId="260"/>
            <ac:spMk id="5" creationId="{581D2E08-A8A0-E24E-04B6-B23667C85C9D}"/>
          </ac:spMkLst>
        </pc:spChg>
        <pc:cxnChg chg="add mod">
          <ac:chgData name="Vasilis Syrgkanis" userId="" providerId="" clId="Web-{C04F372F-FC05-439A-8248-FC87608D6D09}" dt="2023-03-17T03:31:18.108" v="71" actId="14100"/>
          <ac:cxnSpMkLst>
            <pc:docMk/>
            <pc:sldMk cId="909928050" sldId="260"/>
            <ac:cxnSpMk id="2" creationId="{E9E00FD5-5B93-CD94-D630-E53FD8E0416C}"/>
          </ac:cxnSpMkLst>
        </pc:cxnChg>
      </pc:sldChg>
    </pc:docChg>
  </pc:docChgLst>
  <pc:docChgLst>
    <pc:chgData name="Vasilis Syrgkanis" userId="wjfARScpBuA0LBRLQJLThWVZtxz78RRG5mOr/+68OKY=" providerId="None" clId="Web-{933DB177-7602-4D22-9AFB-B3BF926C9B74}"/>
    <pc:docChg chg="modSld">
      <pc:chgData name="Vasilis Syrgkanis" userId="wjfARScpBuA0LBRLQJLThWVZtxz78RRG5mOr/+68OKY=" providerId="None" clId="Web-{933DB177-7602-4D22-9AFB-B3BF926C9B74}" dt="2023-03-16T21:07:59.030" v="3" actId="20577"/>
      <pc:docMkLst>
        <pc:docMk/>
      </pc:docMkLst>
      <pc:sldChg chg="modSp">
        <pc:chgData name="Vasilis Syrgkanis" userId="wjfARScpBuA0LBRLQJLThWVZtxz78RRG5mOr/+68OKY=" providerId="None" clId="Web-{933DB177-7602-4D22-9AFB-B3BF926C9B74}" dt="2023-03-16T21:07:59.030" v="3" actId="20577"/>
        <pc:sldMkLst>
          <pc:docMk/>
          <pc:sldMk cId="909928050" sldId="260"/>
        </pc:sldMkLst>
        <pc:spChg chg="mod">
          <ac:chgData name="Vasilis Syrgkanis" userId="wjfARScpBuA0LBRLQJLThWVZtxz78RRG5mOr/+68OKY=" providerId="None" clId="Web-{933DB177-7602-4D22-9AFB-B3BF926C9B74}" dt="2023-03-16T21:07:59.030" v="3" actId="20577"/>
          <ac:spMkLst>
            <pc:docMk/>
            <pc:sldMk cId="909928050" sldId="260"/>
            <ac:spMk id="530" creationId="{760E9F44-385F-0E71-E69E-0DCC152F8119}"/>
          </ac:spMkLst>
        </pc:spChg>
      </pc:sldChg>
    </pc:docChg>
  </pc:docChgLst>
  <pc:docChgLst>
    <pc:chgData name="Vasilis Syrgkanis" userId="wjfARScpBuA0LBRLQJLThWVZtxz78RRG5mOr/+68OKY=" providerId="None" clId="Web-{D214ADFD-3A93-4ACA-B14D-38C55F51D1D6}"/>
    <pc:docChg chg="addSld delSld modSld sldOrd">
      <pc:chgData name="Vasilis Syrgkanis" userId="wjfARScpBuA0LBRLQJLThWVZtxz78RRG5mOr/+68OKY=" providerId="None" clId="Web-{D214ADFD-3A93-4ACA-B14D-38C55F51D1D6}" dt="2023-03-16T15:59:21.561" v="384" actId="1076"/>
      <pc:docMkLst>
        <pc:docMk/>
      </pc:docMkLst>
      <pc:sldChg chg="modSp">
        <pc:chgData name="Vasilis Syrgkanis" userId="wjfARScpBuA0LBRLQJLThWVZtxz78RRG5mOr/+68OKY=" providerId="None" clId="Web-{D214ADFD-3A93-4ACA-B14D-38C55F51D1D6}" dt="2023-03-16T15:46:17.908" v="80" actId="20577"/>
        <pc:sldMkLst>
          <pc:docMk/>
          <pc:sldMk cId="1536910584" sldId="256"/>
        </pc:sldMkLst>
        <pc:spChg chg="mod">
          <ac:chgData name="Vasilis Syrgkanis" userId="wjfARScpBuA0LBRLQJLThWVZtxz78RRG5mOr/+68OKY=" providerId="None" clId="Web-{D214ADFD-3A93-4ACA-B14D-38C55F51D1D6}" dt="2023-03-16T15:46:17.908" v="80" actId="20577"/>
          <ac:spMkLst>
            <pc:docMk/>
            <pc:sldMk cId="1536910584" sldId="256"/>
            <ac:spMk id="2" creationId="{578F75B5-ED69-27C1-9FB0-854DF4386A5D}"/>
          </ac:spMkLst>
        </pc:spChg>
      </pc:sldChg>
      <pc:sldChg chg="addSp delSp modSp new ord">
        <pc:chgData name="Vasilis Syrgkanis" userId="wjfARScpBuA0LBRLQJLThWVZtxz78RRG5mOr/+68OKY=" providerId="None" clId="Web-{D214ADFD-3A93-4ACA-B14D-38C55F51D1D6}" dt="2023-03-16T15:51:05.309" v="94"/>
        <pc:sldMkLst>
          <pc:docMk/>
          <pc:sldMk cId="3745087318" sldId="257"/>
        </pc:sldMkLst>
        <pc:spChg chg="del">
          <ac:chgData name="Vasilis Syrgkanis" userId="wjfARScpBuA0LBRLQJLThWVZtxz78RRG5mOr/+68OKY=" providerId="None" clId="Web-{D214ADFD-3A93-4ACA-B14D-38C55F51D1D6}" dt="2023-03-16T15:51:05.309" v="94"/>
          <ac:spMkLst>
            <pc:docMk/>
            <pc:sldMk cId="3745087318" sldId="257"/>
            <ac:spMk id="2" creationId="{DE75001A-B9FB-0546-8E05-5BEFBC273A13}"/>
          </ac:spMkLst>
        </pc:spChg>
        <pc:spChg chg="del">
          <ac:chgData name="Vasilis Syrgkanis" userId="wjfARScpBuA0LBRLQJLThWVZtxz78RRG5mOr/+68OKY=" providerId="None" clId="Web-{D214ADFD-3A93-4ACA-B14D-38C55F51D1D6}" dt="2023-03-16T15:50:52.152" v="91"/>
          <ac:spMkLst>
            <pc:docMk/>
            <pc:sldMk cId="3745087318" sldId="257"/>
            <ac:spMk id="3" creationId="{9EC22926-8EEC-A830-FCC9-B61E91119CE4}"/>
          </ac:spMkLst>
        </pc:spChg>
        <pc:picChg chg="add mod ord">
          <ac:chgData name="Vasilis Syrgkanis" userId="wjfARScpBuA0LBRLQJLThWVZtxz78RRG5mOr/+68OKY=" providerId="None" clId="Web-{D214ADFD-3A93-4ACA-B14D-38C55F51D1D6}" dt="2023-03-16T15:51:00.465" v="93" actId="14100"/>
          <ac:picMkLst>
            <pc:docMk/>
            <pc:sldMk cId="3745087318" sldId="257"/>
            <ac:picMk id="4" creationId="{D8B0F704-B96F-C57F-8ECF-465425543EF2}"/>
          </ac:picMkLst>
        </pc:picChg>
      </pc:sldChg>
      <pc:sldChg chg="addSp modSp new">
        <pc:chgData name="Vasilis Syrgkanis" userId="wjfARScpBuA0LBRLQJLThWVZtxz78RRG5mOr/+68OKY=" providerId="None" clId="Web-{D214ADFD-3A93-4ACA-B14D-38C55F51D1D6}" dt="2023-03-16T15:49:14.008" v="89" actId="1076"/>
        <pc:sldMkLst>
          <pc:docMk/>
          <pc:sldMk cId="197357002" sldId="258"/>
        </pc:sldMkLst>
        <pc:picChg chg="add mod">
          <ac:chgData name="Vasilis Syrgkanis" userId="wjfARScpBuA0LBRLQJLThWVZtxz78RRG5mOr/+68OKY=" providerId="None" clId="Web-{D214ADFD-3A93-4ACA-B14D-38C55F51D1D6}" dt="2023-03-16T15:49:14.008" v="89" actId="1076"/>
          <ac:picMkLst>
            <pc:docMk/>
            <pc:sldMk cId="197357002" sldId="258"/>
            <ac:picMk id="2" creationId="{EF5570E8-CE24-CD5B-50E9-B2D194CC1208}"/>
          </ac:picMkLst>
        </pc:picChg>
      </pc:sldChg>
      <pc:sldChg chg="addSp delSp modSp new">
        <pc:chgData name="Vasilis Syrgkanis" userId="wjfARScpBuA0LBRLQJLThWVZtxz78RRG5mOr/+68OKY=" providerId="None" clId="Web-{D214ADFD-3A93-4ACA-B14D-38C55F51D1D6}" dt="2023-03-16T15:59:21.561" v="384" actId="1076"/>
        <pc:sldMkLst>
          <pc:docMk/>
          <pc:sldMk cId="117079270" sldId="259"/>
        </pc:sldMkLst>
        <pc:spChg chg="del">
          <ac:chgData name="Vasilis Syrgkanis" userId="wjfARScpBuA0LBRLQJLThWVZtxz78RRG5mOr/+68OKY=" providerId="None" clId="Web-{D214ADFD-3A93-4ACA-B14D-38C55F51D1D6}" dt="2023-03-16T15:51:29.982" v="96"/>
          <ac:spMkLst>
            <pc:docMk/>
            <pc:sldMk cId="117079270" sldId="259"/>
            <ac:spMk id="2" creationId="{BCD775D5-1A58-B825-8F34-06F295CD3B21}"/>
          </ac:spMkLst>
        </pc:spChg>
        <pc:spChg chg="del">
          <ac:chgData name="Vasilis Syrgkanis" userId="wjfARScpBuA0LBRLQJLThWVZtxz78RRG5mOr/+68OKY=" providerId="None" clId="Web-{D214ADFD-3A93-4ACA-B14D-38C55F51D1D6}" dt="2023-03-16T15:51:32.185" v="97"/>
          <ac:spMkLst>
            <pc:docMk/>
            <pc:sldMk cId="117079270" sldId="259"/>
            <ac:spMk id="3" creationId="{A35C61BC-EA23-EF78-EBB2-9D5188C17BBB}"/>
          </ac:spMkLst>
        </pc:spChg>
        <pc:spChg chg="add mod">
          <ac:chgData name="Vasilis Syrgkanis" userId="wjfARScpBuA0LBRLQJLThWVZtxz78RRG5mOr/+68OKY=" providerId="None" clId="Web-{D214ADFD-3A93-4ACA-B14D-38C55F51D1D6}" dt="2023-03-16T15:56:50.477" v="268" actId="1076"/>
          <ac:spMkLst>
            <pc:docMk/>
            <pc:sldMk cId="117079270" sldId="259"/>
            <ac:spMk id="460" creationId="{1045DDF6-345B-37F6-AD89-A6B853E0D90F}"/>
          </ac:spMkLst>
        </pc:spChg>
        <pc:spChg chg="add mod">
          <ac:chgData name="Vasilis Syrgkanis" userId="wjfARScpBuA0LBRLQJLThWVZtxz78RRG5mOr/+68OKY=" providerId="None" clId="Web-{D214ADFD-3A93-4ACA-B14D-38C55F51D1D6}" dt="2023-03-16T15:56:54.790" v="269" actId="1076"/>
          <ac:spMkLst>
            <pc:docMk/>
            <pc:sldMk cId="117079270" sldId="259"/>
            <ac:spMk id="461" creationId="{CA9D5DCA-2B72-F68B-3B0C-31A1B5CF9D37}"/>
          </ac:spMkLst>
        </pc:spChg>
        <pc:spChg chg="add mod">
          <ac:chgData name="Vasilis Syrgkanis" userId="wjfARScpBuA0LBRLQJLThWVZtxz78RRG5mOr/+68OKY=" providerId="None" clId="Web-{D214ADFD-3A93-4ACA-B14D-38C55F51D1D6}" dt="2023-03-16T15:57:09.259" v="273" actId="14100"/>
          <ac:spMkLst>
            <pc:docMk/>
            <pc:sldMk cId="117079270" sldId="259"/>
            <ac:spMk id="462" creationId="{2E4DB77D-94BE-B752-1D10-8CDA5836BEE5}"/>
          </ac:spMkLst>
        </pc:spChg>
        <pc:spChg chg="add mod">
          <ac:chgData name="Vasilis Syrgkanis" userId="wjfARScpBuA0LBRLQJLThWVZtxz78RRG5mOr/+68OKY=" providerId="None" clId="Web-{D214ADFD-3A93-4ACA-B14D-38C55F51D1D6}" dt="2023-03-16T15:59:21.561" v="384" actId="1076"/>
          <ac:spMkLst>
            <pc:docMk/>
            <pc:sldMk cId="117079270" sldId="259"/>
            <ac:spMk id="463" creationId="{CDDE6D62-FEC0-CA1E-2A3D-CC17991F6BBF}"/>
          </ac:spMkLst>
        </pc:spChg>
        <pc:spChg chg="add mod">
          <ac:chgData name="Vasilis Syrgkanis" userId="wjfARScpBuA0LBRLQJLThWVZtxz78RRG5mOr/+68OKY=" providerId="None" clId="Web-{D214ADFD-3A93-4ACA-B14D-38C55F51D1D6}" dt="2023-03-16T15:57:13.525" v="274" actId="1076"/>
          <ac:spMkLst>
            <pc:docMk/>
            <pc:sldMk cId="117079270" sldId="259"/>
            <ac:spMk id="464" creationId="{BFCFA957-3D64-16D8-FE67-64315AE9553E}"/>
          </ac:spMkLst>
        </pc:spChg>
        <pc:spChg chg="add mod">
          <ac:chgData name="Vasilis Syrgkanis" userId="wjfARScpBuA0LBRLQJLThWVZtxz78RRG5mOr/+68OKY=" providerId="None" clId="Web-{D214ADFD-3A93-4ACA-B14D-38C55F51D1D6}" dt="2023-03-16T15:59:04.326" v="382" actId="14100"/>
          <ac:spMkLst>
            <pc:docMk/>
            <pc:sldMk cId="117079270" sldId="259"/>
            <ac:spMk id="465" creationId="{23FC2213-27AB-7FAA-3537-617E19B3669A}"/>
          </ac:spMkLst>
        </pc:spChg>
        <pc:spChg chg="add mod">
          <ac:chgData name="Vasilis Syrgkanis" userId="wjfARScpBuA0LBRLQJLThWVZtxz78RRG5mOr/+68OKY=" providerId="None" clId="Web-{D214ADFD-3A93-4ACA-B14D-38C55F51D1D6}" dt="2023-03-16T15:59:00.279" v="381" actId="14100"/>
          <ac:spMkLst>
            <pc:docMk/>
            <pc:sldMk cId="117079270" sldId="259"/>
            <ac:spMk id="466" creationId="{33B21B33-609F-8822-9CD3-413C3E84E206}"/>
          </ac:spMkLst>
        </pc:spChg>
        <pc:graphicFrameChg chg="add del mod modGraphic">
          <ac:chgData name="Vasilis Syrgkanis" userId="wjfARScpBuA0LBRLQJLThWVZtxz78RRG5mOr/+68OKY=" providerId="None" clId="Web-{D214ADFD-3A93-4ACA-B14D-38C55F51D1D6}" dt="2023-03-16T15:53:23.001" v="154"/>
          <ac:graphicFrameMkLst>
            <pc:docMk/>
            <pc:sldMk cId="117079270" sldId="259"/>
            <ac:graphicFrameMk id="4" creationId="{75E6449D-6621-F713-B11C-2A5696648010}"/>
          </ac:graphicFrameMkLst>
        </pc:graphicFrameChg>
      </pc:sldChg>
      <pc:sldChg chg="del">
        <pc:chgData name="Vasilis Syrgkanis" userId="wjfARScpBuA0LBRLQJLThWVZtxz78RRG5mOr/+68OKY=" providerId="None" clId="Web-{D214ADFD-3A93-4ACA-B14D-38C55F51D1D6}" dt="2023-03-16T15:46:03.454" v="8"/>
        <pc:sldMkLst>
          <pc:docMk/>
          <pc:sldMk cId="3751683988" sldId="552"/>
        </pc:sldMkLst>
      </pc:sldChg>
      <pc:sldChg chg="del">
        <pc:chgData name="Vasilis Syrgkanis" userId="wjfARScpBuA0LBRLQJLThWVZtxz78RRG5mOr/+68OKY=" providerId="None" clId="Web-{D214ADFD-3A93-4ACA-B14D-38C55F51D1D6}" dt="2023-03-16T15:46:05.220" v="22"/>
        <pc:sldMkLst>
          <pc:docMk/>
          <pc:sldMk cId="989728814" sldId="569"/>
        </pc:sldMkLst>
      </pc:sldChg>
      <pc:sldChg chg="del">
        <pc:chgData name="Vasilis Syrgkanis" userId="wjfARScpBuA0LBRLQJLThWVZtxz78RRG5mOr/+68OKY=" providerId="None" clId="Web-{D214ADFD-3A93-4ACA-B14D-38C55F51D1D6}" dt="2023-03-16T15:46:05.220" v="21"/>
        <pc:sldMkLst>
          <pc:docMk/>
          <pc:sldMk cId="4060096493" sldId="571"/>
        </pc:sldMkLst>
      </pc:sldChg>
      <pc:sldChg chg="del">
        <pc:chgData name="Vasilis Syrgkanis" userId="wjfARScpBuA0LBRLQJLThWVZtxz78RRG5mOr/+68OKY=" providerId="None" clId="Web-{D214ADFD-3A93-4ACA-B14D-38C55F51D1D6}" dt="2023-03-16T15:46:05.142" v="20"/>
        <pc:sldMkLst>
          <pc:docMk/>
          <pc:sldMk cId="732052783" sldId="572"/>
        </pc:sldMkLst>
      </pc:sldChg>
      <pc:sldChg chg="del">
        <pc:chgData name="Vasilis Syrgkanis" userId="wjfARScpBuA0LBRLQJLThWVZtxz78RRG5mOr/+68OKY=" providerId="None" clId="Web-{D214ADFD-3A93-4ACA-B14D-38C55F51D1D6}" dt="2023-03-16T15:46:04.611" v="17"/>
        <pc:sldMkLst>
          <pc:docMk/>
          <pc:sldMk cId="1575409446" sldId="573"/>
        </pc:sldMkLst>
      </pc:sldChg>
      <pc:sldChg chg="del">
        <pc:chgData name="Vasilis Syrgkanis" userId="wjfARScpBuA0LBRLQJLThWVZtxz78RRG5mOr/+68OKY=" providerId="None" clId="Web-{D214ADFD-3A93-4ACA-B14D-38C55F51D1D6}" dt="2023-03-16T15:46:03.454" v="9"/>
        <pc:sldMkLst>
          <pc:docMk/>
          <pc:sldMk cId="1104653673" sldId="579"/>
        </pc:sldMkLst>
      </pc:sldChg>
      <pc:sldChg chg="del">
        <pc:chgData name="Vasilis Syrgkanis" userId="wjfARScpBuA0LBRLQJLThWVZtxz78RRG5mOr/+68OKY=" providerId="None" clId="Web-{D214ADFD-3A93-4ACA-B14D-38C55F51D1D6}" dt="2023-03-16T15:46:04.423" v="13"/>
        <pc:sldMkLst>
          <pc:docMk/>
          <pc:sldMk cId="4241861829" sldId="2185"/>
        </pc:sldMkLst>
      </pc:sldChg>
      <pc:sldChg chg="del">
        <pc:chgData name="Vasilis Syrgkanis" userId="wjfARScpBuA0LBRLQJLThWVZtxz78RRG5mOr/+68OKY=" providerId="None" clId="Web-{D214ADFD-3A93-4ACA-B14D-38C55F51D1D6}" dt="2023-03-16T15:46:04.251" v="12"/>
        <pc:sldMkLst>
          <pc:docMk/>
          <pc:sldMk cId="1916934181" sldId="2203"/>
        </pc:sldMkLst>
      </pc:sldChg>
      <pc:sldChg chg="del">
        <pc:chgData name="Vasilis Syrgkanis" userId="wjfARScpBuA0LBRLQJLThWVZtxz78RRG5mOr/+68OKY=" providerId="None" clId="Web-{D214ADFD-3A93-4ACA-B14D-38C55F51D1D6}" dt="2023-03-16T15:46:04.048" v="11"/>
        <pc:sldMkLst>
          <pc:docMk/>
          <pc:sldMk cId="3980113418" sldId="2204"/>
        </pc:sldMkLst>
      </pc:sldChg>
      <pc:sldChg chg="del">
        <pc:chgData name="Vasilis Syrgkanis" userId="wjfARScpBuA0LBRLQJLThWVZtxz78RRG5mOr/+68OKY=" providerId="None" clId="Web-{D214ADFD-3A93-4ACA-B14D-38C55F51D1D6}" dt="2023-03-16T15:46:03.454" v="7"/>
        <pc:sldMkLst>
          <pc:docMk/>
          <pc:sldMk cId="3627812254" sldId="2206"/>
        </pc:sldMkLst>
      </pc:sldChg>
      <pc:sldChg chg="del">
        <pc:chgData name="Vasilis Syrgkanis" userId="wjfARScpBuA0LBRLQJLThWVZtxz78RRG5mOr/+68OKY=" providerId="None" clId="Web-{D214ADFD-3A93-4ACA-B14D-38C55F51D1D6}" dt="2023-03-16T15:46:03.329" v="6"/>
        <pc:sldMkLst>
          <pc:docMk/>
          <pc:sldMk cId="2849207892" sldId="2207"/>
        </pc:sldMkLst>
      </pc:sldChg>
      <pc:sldChg chg="del">
        <pc:chgData name="Vasilis Syrgkanis" userId="wjfARScpBuA0LBRLQJLThWVZtxz78RRG5mOr/+68OKY=" providerId="None" clId="Web-{D214ADFD-3A93-4ACA-B14D-38C55F51D1D6}" dt="2023-03-16T15:46:03.204" v="5"/>
        <pc:sldMkLst>
          <pc:docMk/>
          <pc:sldMk cId="2903912745" sldId="2208"/>
        </pc:sldMkLst>
      </pc:sldChg>
      <pc:sldChg chg="del">
        <pc:chgData name="Vasilis Syrgkanis" userId="wjfARScpBuA0LBRLQJLThWVZtxz78RRG5mOr/+68OKY=" providerId="None" clId="Web-{D214ADFD-3A93-4ACA-B14D-38C55F51D1D6}" dt="2023-03-16T15:46:03.064" v="4"/>
        <pc:sldMkLst>
          <pc:docMk/>
          <pc:sldMk cId="2940266524" sldId="2209"/>
        </pc:sldMkLst>
      </pc:sldChg>
      <pc:sldChg chg="del">
        <pc:chgData name="Vasilis Syrgkanis" userId="wjfARScpBuA0LBRLQJLThWVZtxz78RRG5mOr/+68OKY=" providerId="None" clId="Web-{D214ADFD-3A93-4ACA-B14D-38C55F51D1D6}" dt="2023-03-16T15:46:02.861" v="3"/>
        <pc:sldMkLst>
          <pc:docMk/>
          <pc:sldMk cId="1153605906" sldId="2210"/>
        </pc:sldMkLst>
      </pc:sldChg>
      <pc:sldChg chg="del">
        <pc:chgData name="Vasilis Syrgkanis" userId="wjfARScpBuA0LBRLQJLThWVZtxz78RRG5mOr/+68OKY=" providerId="None" clId="Web-{D214ADFD-3A93-4ACA-B14D-38C55F51D1D6}" dt="2023-03-16T15:46:04.517" v="15"/>
        <pc:sldMkLst>
          <pc:docMk/>
          <pc:sldMk cId="2965323954" sldId="2239"/>
        </pc:sldMkLst>
      </pc:sldChg>
      <pc:sldChg chg="del">
        <pc:chgData name="Vasilis Syrgkanis" userId="wjfARScpBuA0LBRLQJLThWVZtxz78RRG5mOr/+68OKY=" providerId="None" clId="Web-{D214ADFD-3A93-4ACA-B14D-38C55F51D1D6}" dt="2023-03-16T15:46:04.564" v="16"/>
        <pc:sldMkLst>
          <pc:docMk/>
          <pc:sldMk cId="129997017" sldId="2240"/>
        </pc:sldMkLst>
      </pc:sldChg>
      <pc:sldChg chg="del">
        <pc:chgData name="Vasilis Syrgkanis" userId="wjfARScpBuA0LBRLQJLThWVZtxz78RRG5mOr/+68OKY=" providerId="None" clId="Web-{D214ADFD-3A93-4ACA-B14D-38C55F51D1D6}" dt="2023-03-16T15:46:04.517" v="14"/>
        <pc:sldMkLst>
          <pc:docMk/>
          <pc:sldMk cId="2538520882" sldId="2248"/>
        </pc:sldMkLst>
      </pc:sldChg>
      <pc:sldChg chg="del">
        <pc:chgData name="Vasilis Syrgkanis" userId="wjfARScpBuA0LBRLQJLThWVZtxz78RRG5mOr/+68OKY=" providerId="None" clId="Web-{D214ADFD-3A93-4ACA-B14D-38C55F51D1D6}" dt="2023-03-16T15:46:03.814" v="10"/>
        <pc:sldMkLst>
          <pc:docMk/>
          <pc:sldMk cId="3823741417" sldId="2249"/>
        </pc:sldMkLst>
      </pc:sldChg>
      <pc:sldChg chg="del">
        <pc:chgData name="Vasilis Syrgkanis" userId="wjfARScpBuA0LBRLQJLThWVZtxz78RRG5mOr/+68OKY=" providerId="None" clId="Web-{D214ADFD-3A93-4ACA-B14D-38C55F51D1D6}" dt="2023-03-16T15:46:04.939" v="19"/>
        <pc:sldMkLst>
          <pc:docMk/>
          <pc:sldMk cId="4054671493" sldId="2250"/>
        </pc:sldMkLst>
      </pc:sldChg>
      <pc:sldChg chg="del">
        <pc:chgData name="Vasilis Syrgkanis" userId="wjfARScpBuA0LBRLQJLThWVZtxz78RRG5mOr/+68OKY=" providerId="None" clId="Web-{D214ADFD-3A93-4ACA-B14D-38C55F51D1D6}" dt="2023-03-16T15:46:04.783" v="18"/>
        <pc:sldMkLst>
          <pc:docMk/>
          <pc:sldMk cId="3862837950" sldId="2251"/>
        </pc:sldMkLst>
      </pc:sldChg>
      <pc:sldChg chg="del">
        <pc:chgData name="Vasilis Syrgkanis" userId="wjfARScpBuA0LBRLQJLThWVZtxz78RRG5mOr/+68OKY=" providerId="None" clId="Web-{D214ADFD-3A93-4ACA-B14D-38C55F51D1D6}" dt="2023-03-16T15:46:02.595" v="2"/>
        <pc:sldMkLst>
          <pc:docMk/>
          <pc:sldMk cId="740162990" sldId="2287"/>
        </pc:sldMkLst>
      </pc:sldChg>
      <pc:sldChg chg="del">
        <pc:chgData name="Vasilis Syrgkanis" userId="wjfARScpBuA0LBRLQJLThWVZtxz78RRG5mOr/+68OKY=" providerId="None" clId="Web-{D214ADFD-3A93-4ACA-B14D-38C55F51D1D6}" dt="2023-03-16T15:46:15.314" v="63"/>
        <pc:sldMkLst>
          <pc:docMk/>
          <pc:sldMk cId="286522053" sldId="2288"/>
        </pc:sldMkLst>
      </pc:sldChg>
      <pc:sldChg chg="del">
        <pc:chgData name="Vasilis Syrgkanis" userId="wjfARScpBuA0LBRLQJLThWVZtxz78RRG5mOr/+68OKY=" providerId="None" clId="Web-{D214ADFD-3A93-4ACA-B14D-38C55F51D1D6}" dt="2023-03-16T15:46:02.439" v="0"/>
        <pc:sldMkLst>
          <pc:docMk/>
          <pc:sldMk cId="2973886291" sldId="2290"/>
        </pc:sldMkLst>
      </pc:sldChg>
      <pc:sldChg chg="del">
        <pc:chgData name="Vasilis Syrgkanis" userId="wjfARScpBuA0LBRLQJLThWVZtxz78RRG5mOr/+68OKY=" providerId="None" clId="Web-{D214ADFD-3A93-4ACA-B14D-38C55F51D1D6}" dt="2023-03-16T15:46:12.705" v="48"/>
        <pc:sldMkLst>
          <pc:docMk/>
          <pc:sldMk cId="3939737498" sldId="2324"/>
        </pc:sldMkLst>
      </pc:sldChg>
      <pc:sldChg chg="del">
        <pc:chgData name="Vasilis Syrgkanis" userId="wjfARScpBuA0LBRLQJLThWVZtxz78RRG5mOr/+68OKY=" providerId="None" clId="Web-{D214ADFD-3A93-4ACA-B14D-38C55F51D1D6}" dt="2023-03-16T15:46:15.330" v="67"/>
        <pc:sldMkLst>
          <pc:docMk/>
          <pc:sldMk cId="1139361960" sldId="2385"/>
        </pc:sldMkLst>
      </pc:sldChg>
      <pc:sldChg chg="del">
        <pc:chgData name="Vasilis Syrgkanis" userId="wjfARScpBuA0LBRLQJLThWVZtxz78RRG5mOr/+68OKY=" providerId="None" clId="Web-{D214ADFD-3A93-4ACA-B14D-38C55F51D1D6}" dt="2023-03-16T15:46:15.314" v="66"/>
        <pc:sldMkLst>
          <pc:docMk/>
          <pc:sldMk cId="4034112149" sldId="2731"/>
        </pc:sldMkLst>
      </pc:sldChg>
      <pc:sldChg chg="del">
        <pc:chgData name="Vasilis Syrgkanis" userId="wjfARScpBuA0LBRLQJLThWVZtxz78RRG5mOr/+68OKY=" providerId="None" clId="Web-{D214ADFD-3A93-4ACA-B14D-38C55F51D1D6}" dt="2023-03-16T15:46:15.314" v="65"/>
        <pc:sldMkLst>
          <pc:docMk/>
          <pc:sldMk cId="1757903556" sldId="2732"/>
        </pc:sldMkLst>
      </pc:sldChg>
      <pc:sldChg chg="del">
        <pc:chgData name="Vasilis Syrgkanis" userId="wjfARScpBuA0LBRLQJLThWVZtxz78RRG5mOr/+68OKY=" providerId="None" clId="Web-{D214ADFD-3A93-4ACA-B14D-38C55F51D1D6}" dt="2023-03-16T15:46:14.939" v="58"/>
        <pc:sldMkLst>
          <pc:docMk/>
          <pc:sldMk cId="899652992" sldId="2733"/>
        </pc:sldMkLst>
      </pc:sldChg>
      <pc:sldChg chg="del">
        <pc:chgData name="Vasilis Syrgkanis" userId="wjfARScpBuA0LBRLQJLThWVZtxz78RRG5mOr/+68OKY=" providerId="None" clId="Web-{D214ADFD-3A93-4ACA-B14D-38C55F51D1D6}" dt="2023-03-16T15:46:15.314" v="64"/>
        <pc:sldMkLst>
          <pc:docMk/>
          <pc:sldMk cId="1612010319" sldId="2734"/>
        </pc:sldMkLst>
      </pc:sldChg>
      <pc:sldChg chg="del">
        <pc:chgData name="Vasilis Syrgkanis" userId="wjfARScpBuA0LBRLQJLThWVZtxz78RRG5mOr/+68OKY=" providerId="None" clId="Web-{D214ADFD-3A93-4ACA-B14D-38C55F51D1D6}" dt="2023-03-16T15:46:15.142" v="62"/>
        <pc:sldMkLst>
          <pc:docMk/>
          <pc:sldMk cId="994207419" sldId="2735"/>
        </pc:sldMkLst>
      </pc:sldChg>
      <pc:sldChg chg="del">
        <pc:chgData name="Vasilis Syrgkanis" userId="wjfARScpBuA0LBRLQJLThWVZtxz78RRG5mOr/+68OKY=" providerId="None" clId="Web-{D214ADFD-3A93-4ACA-B14D-38C55F51D1D6}" dt="2023-03-16T15:46:15.080" v="61"/>
        <pc:sldMkLst>
          <pc:docMk/>
          <pc:sldMk cId="3542939128" sldId="2736"/>
        </pc:sldMkLst>
      </pc:sldChg>
      <pc:sldChg chg="del">
        <pc:chgData name="Vasilis Syrgkanis" userId="wjfARScpBuA0LBRLQJLThWVZtxz78RRG5mOr/+68OKY=" providerId="None" clId="Web-{D214ADFD-3A93-4ACA-B14D-38C55F51D1D6}" dt="2023-03-16T15:46:15.002" v="60"/>
        <pc:sldMkLst>
          <pc:docMk/>
          <pc:sldMk cId="2367796781" sldId="2737"/>
        </pc:sldMkLst>
      </pc:sldChg>
      <pc:sldChg chg="del">
        <pc:chgData name="Vasilis Syrgkanis" userId="wjfARScpBuA0LBRLQJLThWVZtxz78RRG5mOr/+68OKY=" providerId="None" clId="Web-{D214ADFD-3A93-4ACA-B14D-38C55F51D1D6}" dt="2023-03-16T15:46:14.783" v="57"/>
        <pc:sldMkLst>
          <pc:docMk/>
          <pc:sldMk cId="3056880223" sldId="2738"/>
        </pc:sldMkLst>
      </pc:sldChg>
      <pc:sldChg chg="del">
        <pc:chgData name="Vasilis Syrgkanis" userId="wjfARScpBuA0LBRLQJLThWVZtxz78RRG5mOr/+68OKY=" providerId="None" clId="Web-{D214ADFD-3A93-4ACA-B14D-38C55F51D1D6}" dt="2023-03-16T15:46:14.549" v="56"/>
        <pc:sldMkLst>
          <pc:docMk/>
          <pc:sldMk cId="1966234946" sldId="2739"/>
        </pc:sldMkLst>
      </pc:sldChg>
      <pc:sldChg chg="del">
        <pc:chgData name="Vasilis Syrgkanis" userId="wjfARScpBuA0LBRLQJLThWVZtxz78RRG5mOr/+68OKY=" providerId="None" clId="Web-{D214ADFD-3A93-4ACA-B14D-38C55F51D1D6}" dt="2023-03-16T15:46:14.314" v="55"/>
        <pc:sldMkLst>
          <pc:docMk/>
          <pc:sldMk cId="4198767015" sldId="2740"/>
        </pc:sldMkLst>
      </pc:sldChg>
      <pc:sldChg chg="del">
        <pc:chgData name="Vasilis Syrgkanis" userId="wjfARScpBuA0LBRLQJLThWVZtxz78RRG5mOr/+68OKY=" providerId="None" clId="Web-{D214ADFD-3A93-4ACA-B14D-38C55F51D1D6}" dt="2023-03-16T15:46:14.049" v="54"/>
        <pc:sldMkLst>
          <pc:docMk/>
          <pc:sldMk cId="171195388" sldId="2741"/>
        </pc:sldMkLst>
      </pc:sldChg>
      <pc:sldChg chg="del">
        <pc:chgData name="Vasilis Syrgkanis" userId="wjfARScpBuA0LBRLQJLThWVZtxz78RRG5mOr/+68OKY=" providerId="None" clId="Web-{D214ADFD-3A93-4ACA-B14D-38C55F51D1D6}" dt="2023-03-16T15:46:13.830" v="53"/>
        <pc:sldMkLst>
          <pc:docMk/>
          <pc:sldMk cId="2710925933" sldId="2742"/>
        </pc:sldMkLst>
      </pc:sldChg>
      <pc:sldChg chg="del">
        <pc:chgData name="Vasilis Syrgkanis" userId="wjfARScpBuA0LBRLQJLThWVZtxz78RRG5mOr/+68OKY=" providerId="None" clId="Web-{D214ADFD-3A93-4ACA-B14D-38C55F51D1D6}" dt="2023-03-16T15:46:13.595" v="52"/>
        <pc:sldMkLst>
          <pc:docMk/>
          <pc:sldMk cId="1875233856" sldId="2743"/>
        </pc:sldMkLst>
      </pc:sldChg>
      <pc:sldChg chg="del">
        <pc:chgData name="Vasilis Syrgkanis" userId="wjfARScpBuA0LBRLQJLThWVZtxz78RRG5mOr/+68OKY=" providerId="None" clId="Web-{D214ADFD-3A93-4ACA-B14D-38C55F51D1D6}" dt="2023-03-16T15:46:13.361" v="51"/>
        <pc:sldMkLst>
          <pc:docMk/>
          <pc:sldMk cId="2571770130" sldId="2744"/>
        </pc:sldMkLst>
      </pc:sldChg>
      <pc:sldChg chg="del">
        <pc:chgData name="Vasilis Syrgkanis" userId="wjfARScpBuA0LBRLQJLThWVZtxz78RRG5mOr/+68OKY=" providerId="None" clId="Web-{D214ADFD-3A93-4ACA-B14D-38C55F51D1D6}" dt="2023-03-16T15:46:13.080" v="50"/>
        <pc:sldMkLst>
          <pc:docMk/>
          <pc:sldMk cId="2012181054" sldId="2745"/>
        </pc:sldMkLst>
      </pc:sldChg>
      <pc:sldChg chg="del">
        <pc:chgData name="Vasilis Syrgkanis" userId="wjfARScpBuA0LBRLQJLThWVZtxz78RRG5mOr/+68OKY=" providerId="None" clId="Web-{D214ADFD-3A93-4ACA-B14D-38C55F51D1D6}" dt="2023-03-16T15:46:12.861" v="49"/>
        <pc:sldMkLst>
          <pc:docMk/>
          <pc:sldMk cId="920357853" sldId="2746"/>
        </pc:sldMkLst>
      </pc:sldChg>
      <pc:sldChg chg="del">
        <pc:chgData name="Vasilis Syrgkanis" userId="wjfARScpBuA0LBRLQJLThWVZtxz78RRG5mOr/+68OKY=" providerId="None" clId="Web-{D214ADFD-3A93-4ACA-B14D-38C55F51D1D6}" dt="2023-03-16T15:46:12.377" v="47"/>
        <pc:sldMkLst>
          <pc:docMk/>
          <pc:sldMk cId="4275502781" sldId="2747"/>
        </pc:sldMkLst>
      </pc:sldChg>
      <pc:sldChg chg="del">
        <pc:chgData name="Vasilis Syrgkanis" userId="wjfARScpBuA0LBRLQJLThWVZtxz78RRG5mOr/+68OKY=" providerId="None" clId="Web-{D214ADFD-3A93-4ACA-B14D-38C55F51D1D6}" dt="2023-03-16T15:46:12.142" v="46"/>
        <pc:sldMkLst>
          <pc:docMk/>
          <pc:sldMk cId="68581791" sldId="2748"/>
        </pc:sldMkLst>
      </pc:sldChg>
      <pc:sldChg chg="del">
        <pc:chgData name="Vasilis Syrgkanis" userId="wjfARScpBuA0LBRLQJLThWVZtxz78RRG5mOr/+68OKY=" providerId="None" clId="Web-{D214ADFD-3A93-4ACA-B14D-38C55F51D1D6}" dt="2023-03-16T15:46:10.752" v="43"/>
        <pc:sldMkLst>
          <pc:docMk/>
          <pc:sldMk cId="158894704" sldId="2749"/>
        </pc:sldMkLst>
      </pc:sldChg>
      <pc:sldChg chg="del">
        <pc:chgData name="Vasilis Syrgkanis" userId="wjfARScpBuA0LBRLQJLThWVZtxz78RRG5mOr/+68OKY=" providerId="None" clId="Web-{D214ADFD-3A93-4ACA-B14D-38C55F51D1D6}" dt="2023-03-16T15:46:10.439" v="42"/>
        <pc:sldMkLst>
          <pc:docMk/>
          <pc:sldMk cId="466793245" sldId="2750"/>
        </pc:sldMkLst>
      </pc:sldChg>
      <pc:sldChg chg="del">
        <pc:chgData name="Vasilis Syrgkanis" userId="wjfARScpBuA0LBRLQJLThWVZtxz78RRG5mOr/+68OKY=" providerId="None" clId="Web-{D214ADFD-3A93-4ACA-B14D-38C55F51D1D6}" dt="2023-03-16T15:46:10.111" v="40"/>
        <pc:sldMkLst>
          <pc:docMk/>
          <pc:sldMk cId="751254224" sldId="2751"/>
        </pc:sldMkLst>
      </pc:sldChg>
      <pc:sldChg chg="del">
        <pc:chgData name="Vasilis Syrgkanis" userId="wjfARScpBuA0LBRLQJLThWVZtxz78RRG5mOr/+68OKY=" providerId="None" clId="Web-{D214ADFD-3A93-4ACA-B14D-38C55F51D1D6}" dt="2023-03-16T15:46:09.783" v="39"/>
        <pc:sldMkLst>
          <pc:docMk/>
          <pc:sldMk cId="2699629953" sldId="2752"/>
        </pc:sldMkLst>
      </pc:sldChg>
      <pc:sldChg chg="del">
        <pc:chgData name="Vasilis Syrgkanis" userId="wjfARScpBuA0LBRLQJLThWVZtxz78RRG5mOr/+68OKY=" providerId="None" clId="Web-{D214ADFD-3A93-4ACA-B14D-38C55F51D1D6}" dt="2023-03-16T15:46:09.408" v="38"/>
        <pc:sldMkLst>
          <pc:docMk/>
          <pc:sldMk cId="1746846521" sldId="2753"/>
        </pc:sldMkLst>
      </pc:sldChg>
      <pc:sldChg chg="del">
        <pc:chgData name="Vasilis Syrgkanis" userId="wjfARScpBuA0LBRLQJLThWVZtxz78RRG5mOr/+68OKY=" providerId="None" clId="Web-{D214ADFD-3A93-4ACA-B14D-38C55F51D1D6}" dt="2023-03-16T15:46:09.095" v="37"/>
        <pc:sldMkLst>
          <pc:docMk/>
          <pc:sldMk cId="1145625683" sldId="2754"/>
        </pc:sldMkLst>
      </pc:sldChg>
      <pc:sldChg chg="del">
        <pc:chgData name="Vasilis Syrgkanis" userId="wjfARScpBuA0LBRLQJLThWVZtxz78RRG5mOr/+68OKY=" providerId="None" clId="Web-{D214ADFD-3A93-4ACA-B14D-38C55F51D1D6}" dt="2023-03-16T15:46:08.751" v="36"/>
        <pc:sldMkLst>
          <pc:docMk/>
          <pc:sldMk cId="2794984896" sldId="2755"/>
        </pc:sldMkLst>
      </pc:sldChg>
      <pc:sldChg chg="del">
        <pc:chgData name="Vasilis Syrgkanis" userId="wjfARScpBuA0LBRLQJLThWVZtxz78RRG5mOr/+68OKY=" providerId="None" clId="Web-{D214ADFD-3A93-4ACA-B14D-38C55F51D1D6}" dt="2023-03-16T15:46:08.501" v="35"/>
        <pc:sldMkLst>
          <pc:docMk/>
          <pc:sldMk cId="3783082395" sldId="2756"/>
        </pc:sldMkLst>
      </pc:sldChg>
      <pc:sldChg chg="del">
        <pc:chgData name="Vasilis Syrgkanis" userId="wjfARScpBuA0LBRLQJLThWVZtxz78RRG5mOr/+68OKY=" providerId="None" clId="Web-{D214ADFD-3A93-4ACA-B14D-38C55F51D1D6}" dt="2023-03-16T15:46:08.205" v="34"/>
        <pc:sldMkLst>
          <pc:docMk/>
          <pc:sldMk cId="2645824477" sldId="2757"/>
        </pc:sldMkLst>
      </pc:sldChg>
      <pc:sldChg chg="del">
        <pc:chgData name="Vasilis Syrgkanis" userId="wjfARScpBuA0LBRLQJLThWVZtxz78RRG5mOr/+68OKY=" providerId="None" clId="Web-{D214ADFD-3A93-4ACA-B14D-38C55F51D1D6}" dt="2023-03-16T15:46:07.955" v="32"/>
        <pc:sldMkLst>
          <pc:docMk/>
          <pc:sldMk cId="2415748207" sldId="2758"/>
        </pc:sldMkLst>
      </pc:sldChg>
      <pc:sldChg chg="del">
        <pc:chgData name="Vasilis Syrgkanis" userId="wjfARScpBuA0LBRLQJLThWVZtxz78RRG5mOr/+68OKY=" providerId="None" clId="Web-{D214ADFD-3A93-4ACA-B14D-38C55F51D1D6}" dt="2023-03-16T15:46:07.955" v="31"/>
        <pc:sldMkLst>
          <pc:docMk/>
          <pc:sldMk cId="1888264781" sldId="2759"/>
        </pc:sldMkLst>
      </pc:sldChg>
      <pc:sldChg chg="del">
        <pc:chgData name="Vasilis Syrgkanis" userId="wjfARScpBuA0LBRLQJLThWVZtxz78RRG5mOr/+68OKY=" providerId="None" clId="Web-{D214ADFD-3A93-4ACA-B14D-38C55F51D1D6}" dt="2023-03-16T15:46:07.330" v="29"/>
        <pc:sldMkLst>
          <pc:docMk/>
          <pc:sldMk cId="2877553784" sldId="2762"/>
        </pc:sldMkLst>
      </pc:sldChg>
      <pc:sldChg chg="del">
        <pc:chgData name="Vasilis Syrgkanis" userId="wjfARScpBuA0LBRLQJLThWVZtxz78RRG5mOr/+68OKY=" providerId="None" clId="Web-{D214ADFD-3A93-4ACA-B14D-38C55F51D1D6}" dt="2023-03-16T15:46:05.970" v="25"/>
        <pc:sldMkLst>
          <pc:docMk/>
          <pc:sldMk cId="259732864" sldId="2764"/>
        </pc:sldMkLst>
      </pc:sldChg>
      <pc:sldChg chg="del">
        <pc:chgData name="Vasilis Syrgkanis" userId="wjfARScpBuA0LBRLQJLThWVZtxz78RRG5mOr/+68OKY=" providerId="None" clId="Web-{D214ADFD-3A93-4ACA-B14D-38C55F51D1D6}" dt="2023-03-16T15:46:07.658" v="30"/>
        <pc:sldMkLst>
          <pc:docMk/>
          <pc:sldMk cId="1053622181" sldId="2766"/>
        </pc:sldMkLst>
      </pc:sldChg>
      <pc:sldChg chg="del">
        <pc:chgData name="Vasilis Syrgkanis" userId="wjfARScpBuA0LBRLQJLThWVZtxz78RRG5mOr/+68OKY=" providerId="None" clId="Web-{D214ADFD-3A93-4ACA-B14D-38C55F51D1D6}" dt="2023-03-16T15:46:06.845" v="28"/>
        <pc:sldMkLst>
          <pc:docMk/>
          <pc:sldMk cId="2217961928" sldId="2767"/>
        </pc:sldMkLst>
      </pc:sldChg>
      <pc:sldChg chg="del">
        <pc:chgData name="Vasilis Syrgkanis" userId="wjfARScpBuA0LBRLQJLThWVZtxz78RRG5mOr/+68OKY=" providerId="None" clId="Web-{D214ADFD-3A93-4ACA-B14D-38C55F51D1D6}" dt="2023-03-16T15:46:06.580" v="27"/>
        <pc:sldMkLst>
          <pc:docMk/>
          <pc:sldMk cId="4230922789" sldId="2768"/>
        </pc:sldMkLst>
      </pc:sldChg>
      <pc:sldChg chg="del">
        <pc:chgData name="Vasilis Syrgkanis" userId="wjfARScpBuA0LBRLQJLThWVZtxz78RRG5mOr/+68OKY=" providerId="None" clId="Web-{D214ADFD-3A93-4ACA-B14D-38C55F51D1D6}" dt="2023-03-16T15:46:05.642" v="24"/>
        <pc:sldMkLst>
          <pc:docMk/>
          <pc:sldMk cId="1985883808" sldId="2769"/>
        </pc:sldMkLst>
      </pc:sldChg>
      <pc:sldChg chg="del">
        <pc:chgData name="Vasilis Syrgkanis" userId="wjfARScpBuA0LBRLQJLThWVZtxz78RRG5mOr/+68OKY=" providerId="None" clId="Web-{D214ADFD-3A93-4ACA-B14D-38C55F51D1D6}" dt="2023-03-16T15:46:02.501" v="1"/>
        <pc:sldMkLst>
          <pc:docMk/>
          <pc:sldMk cId="3267384419" sldId="2770"/>
        </pc:sldMkLst>
      </pc:sldChg>
      <pc:sldChg chg="del">
        <pc:chgData name="Vasilis Syrgkanis" userId="wjfARScpBuA0LBRLQJLThWVZtxz78RRG5mOr/+68OKY=" providerId="None" clId="Web-{D214ADFD-3A93-4ACA-B14D-38C55F51D1D6}" dt="2023-03-16T15:46:11.689" v="45"/>
        <pc:sldMkLst>
          <pc:docMk/>
          <pc:sldMk cId="3337681974" sldId="2771"/>
        </pc:sldMkLst>
      </pc:sldChg>
      <pc:sldChg chg="del">
        <pc:chgData name="Vasilis Syrgkanis" userId="wjfARScpBuA0LBRLQJLThWVZtxz78RRG5mOr/+68OKY=" providerId="None" clId="Web-{D214ADFD-3A93-4ACA-B14D-38C55F51D1D6}" dt="2023-03-16T15:46:11.252" v="44"/>
        <pc:sldMkLst>
          <pc:docMk/>
          <pc:sldMk cId="3408305472" sldId="2772"/>
        </pc:sldMkLst>
      </pc:sldChg>
      <pc:sldChg chg="del">
        <pc:chgData name="Vasilis Syrgkanis" userId="wjfARScpBuA0LBRLQJLThWVZtxz78RRG5mOr/+68OKY=" providerId="None" clId="Web-{D214ADFD-3A93-4ACA-B14D-38C55F51D1D6}" dt="2023-03-16T15:46:06.345" v="26"/>
        <pc:sldMkLst>
          <pc:docMk/>
          <pc:sldMk cId="1391450787" sldId="2773"/>
        </pc:sldMkLst>
      </pc:sldChg>
      <pc:sldChg chg="del">
        <pc:chgData name="Vasilis Syrgkanis" userId="wjfARScpBuA0LBRLQJLThWVZtxz78RRG5mOr/+68OKY=" providerId="None" clId="Web-{D214ADFD-3A93-4ACA-B14D-38C55F51D1D6}" dt="2023-03-16T15:46:05.220" v="23"/>
        <pc:sldMkLst>
          <pc:docMk/>
          <pc:sldMk cId="3107285645" sldId="2774"/>
        </pc:sldMkLst>
      </pc:sldChg>
      <pc:sldChg chg="del">
        <pc:chgData name="Vasilis Syrgkanis" userId="wjfARScpBuA0LBRLQJLThWVZtxz78RRG5mOr/+68OKY=" providerId="None" clId="Web-{D214ADFD-3A93-4ACA-B14D-38C55F51D1D6}" dt="2023-03-16T15:46:14.939" v="59"/>
        <pc:sldMkLst>
          <pc:docMk/>
          <pc:sldMk cId="2179825689" sldId="2775"/>
        </pc:sldMkLst>
      </pc:sldChg>
      <pc:sldChg chg="del">
        <pc:chgData name="Vasilis Syrgkanis" userId="wjfARScpBuA0LBRLQJLThWVZtxz78RRG5mOr/+68OKY=" providerId="None" clId="Web-{D214ADFD-3A93-4ACA-B14D-38C55F51D1D6}" dt="2023-03-16T15:46:10.111" v="41"/>
        <pc:sldMkLst>
          <pc:docMk/>
          <pc:sldMk cId="596658213" sldId="2776"/>
        </pc:sldMkLst>
      </pc:sldChg>
      <pc:sldChg chg="del">
        <pc:chgData name="Vasilis Syrgkanis" userId="wjfARScpBuA0LBRLQJLThWVZtxz78RRG5mOr/+68OKY=" providerId="None" clId="Web-{D214ADFD-3A93-4ACA-B14D-38C55F51D1D6}" dt="2023-03-16T15:46:07.955" v="33"/>
        <pc:sldMkLst>
          <pc:docMk/>
          <pc:sldMk cId="3881496435" sldId="2777"/>
        </pc:sldMkLst>
      </pc:sldChg>
    </pc:docChg>
  </pc:docChgLst>
  <pc:docChgLst>
    <pc:chgData name="Vasilis Syrgkanis" userId="wjfARScpBuA0LBRLQJLThWVZtxz78RRG5mOr/+68OKY=" providerId="None" clId="Web-{C04F372F-FC05-439A-8248-FC87608D6D09}"/>
    <pc:docChg chg="modSld">
      <pc:chgData name="Vasilis Syrgkanis" userId="wjfARScpBuA0LBRLQJLThWVZtxz78RRG5mOr/+68OKY=" providerId="None" clId="Web-{C04F372F-FC05-439A-8248-FC87608D6D09}" dt="2023-03-17T03:07:12.410" v="15" actId="1076"/>
      <pc:docMkLst>
        <pc:docMk/>
      </pc:docMkLst>
      <pc:sldChg chg="modSp">
        <pc:chgData name="Vasilis Syrgkanis" userId="wjfARScpBuA0LBRLQJLThWVZtxz78RRG5mOr/+68OKY=" providerId="None" clId="Web-{C04F372F-FC05-439A-8248-FC87608D6D09}" dt="2023-03-17T03:07:12.410" v="15" actId="1076"/>
        <pc:sldMkLst>
          <pc:docMk/>
          <pc:sldMk cId="117079270" sldId="259"/>
        </pc:sldMkLst>
        <pc:spChg chg="mod">
          <ac:chgData name="Vasilis Syrgkanis" userId="wjfARScpBuA0LBRLQJLThWVZtxz78RRG5mOr/+68OKY=" providerId="None" clId="Web-{C04F372F-FC05-439A-8248-FC87608D6D09}" dt="2023-03-17T03:05:36.576" v="1" actId="14100"/>
          <ac:spMkLst>
            <pc:docMk/>
            <pc:sldMk cId="117079270" sldId="259"/>
            <ac:spMk id="6" creationId="{07F9BF37-A8CD-B39A-3A27-2B88AF55FF6D}"/>
          </ac:spMkLst>
        </pc:spChg>
        <pc:spChg chg="mod">
          <ac:chgData name="Vasilis Syrgkanis" userId="wjfARScpBuA0LBRLQJLThWVZtxz78RRG5mOr/+68OKY=" providerId="None" clId="Web-{C04F372F-FC05-439A-8248-FC87608D6D09}" dt="2023-03-17T03:06:15.094" v="8" actId="1076"/>
          <ac:spMkLst>
            <pc:docMk/>
            <pc:sldMk cId="117079270" sldId="259"/>
            <ac:spMk id="7" creationId="{D1D5E49E-7A93-1D3D-6BE7-B437E28DDAC2}"/>
          </ac:spMkLst>
        </pc:spChg>
        <pc:spChg chg="mod">
          <ac:chgData name="Vasilis Syrgkanis" userId="wjfARScpBuA0LBRLQJLThWVZtxz78RRG5mOr/+68OKY=" providerId="None" clId="Web-{C04F372F-FC05-439A-8248-FC87608D6D09}" dt="2023-03-17T03:06:51.206" v="11" actId="1076"/>
          <ac:spMkLst>
            <pc:docMk/>
            <pc:sldMk cId="117079270" sldId="259"/>
            <ac:spMk id="11" creationId="{17A9FD59-6456-E955-97C2-B10CE4ECA17A}"/>
          </ac:spMkLst>
        </pc:spChg>
        <pc:spChg chg="mod">
          <ac:chgData name="Vasilis Syrgkanis" userId="wjfARScpBuA0LBRLQJLThWVZtxz78RRG5mOr/+68OKY=" providerId="None" clId="Web-{C04F372F-FC05-439A-8248-FC87608D6D09}" dt="2023-03-17T03:05:54.296" v="4" actId="1076"/>
          <ac:spMkLst>
            <pc:docMk/>
            <pc:sldMk cId="117079270" sldId="259"/>
            <ac:spMk id="20" creationId="{843DD194-169E-3C22-E46E-0DD9BA95298C}"/>
          </ac:spMkLst>
        </pc:spChg>
        <pc:spChg chg="mod">
          <ac:chgData name="Vasilis Syrgkanis" userId="wjfARScpBuA0LBRLQJLThWVZtxz78RRG5mOr/+68OKY=" providerId="None" clId="Web-{C04F372F-FC05-439A-8248-FC87608D6D09}" dt="2023-03-17T03:06:19.907" v="9" actId="1076"/>
          <ac:spMkLst>
            <pc:docMk/>
            <pc:sldMk cId="117079270" sldId="259"/>
            <ac:spMk id="466" creationId="{33B21B33-609F-8822-9CD3-413C3E84E206}"/>
          </ac:spMkLst>
        </pc:spChg>
        <pc:spChg chg="mod">
          <ac:chgData name="Vasilis Syrgkanis" userId="wjfARScpBuA0LBRLQJLThWVZtxz78RRG5mOr/+68OKY=" providerId="None" clId="Web-{C04F372F-FC05-439A-8248-FC87608D6D09}" dt="2023-03-17T03:06:36.971" v="10" actId="1076"/>
          <ac:spMkLst>
            <pc:docMk/>
            <pc:sldMk cId="117079270" sldId="259"/>
            <ac:spMk id="469" creationId="{0F0AEE34-7EBE-DC8C-E90F-B591FA884DF2}"/>
          </ac:spMkLst>
        </pc:spChg>
        <pc:spChg chg="mod">
          <ac:chgData name="Vasilis Syrgkanis" userId="wjfARScpBuA0LBRLQJLThWVZtxz78RRG5mOr/+68OKY=" providerId="None" clId="Web-{C04F372F-FC05-439A-8248-FC87608D6D09}" dt="2023-03-17T03:06:57.472" v="12" actId="1076"/>
          <ac:spMkLst>
            <pc:docMk/>
            <pc:sldMk cId="117079270" sldId="259"/>
            <ac:spMk id="485" creationId="{7542DA50-B9FA-BA77-9917-8F5CBE9A8B45}"/>
          </ac:spMkLst>
        </pc:spChg>
        <pc:spChg chg="mod">
          <ac:chgData name="Vasilis Syrgkanis" userId="wjfARScpBuA0LBRLQJLThWVZtxz78RRG5mOr/+68OKY=" providerId="None" clId="Web-{C04F372F-FC05-439A-8248-FC87608D6D09}" dt="2023-03-17T03:07:12.410" v="15" actId="1076"/>
          <ac:spMkLst>
            <pc:docMk/>
            <pc:sldMk cId="117079270" sldId="259"/>
            <ac:spMk id="489" creationId="{5B86B208-D3AE-4AF7-2D94-809643072846}"/>
          </ac:spMkLst>
        </pc:spChg>
        <pc:spChg chg="mod">
          <ac:chgData name="Vasilis Syrgkanis" userId="wjfARScpBuA0LBRLQJLThWVZtxz78RRG5mOr/+68OKY=" providerId="None" clId="Web-{C04F372F-FC05-439A-8248-FC87608D6D09}" dt="2023-03-17T03:06:03.859" v="5" actId="1076"/>
          <ac:spMkLst>
            <pc:docMk/>
            <pc:sldMk cId="117079270" sldId="259"/>
            <ac:spMk id="522" creationId="{021A2458-07F2-4AED-BE3C-A4F5A5587F22}"/>
          </ac:spMkLst>
        </pc:spChg>
        <pc:cxnChg chg="mod">
          <ac:chgData name="Vasilis Syrgkanis" userId="wjfARScpBuA0LBRLQJLThWVZtxz78RRG5mOr/+68OKY=" providerId="None" clId="Web-{C04F372F-FC05-439A-8248-FC87608D6D09}" dt="2023-03-17T03:06:06.984" v="6" actId="14100"/>
          <ac:cxnSpMkLst>
            <pc:docMk/>
            <pc:sldMk cId="117079270" sldId="259"/>
            <ac:cxnSpMk id="15" creationId="{9C447E38-49DF-01C6-CB84-2B979093E7FB}"/>
          </ac:cxnSpMkLst>
        </pc:cxnChg>
        <pc:cxnChg chg="mod">
          <ac:chgData name="Vasilis Syrgkanis" userId="wjfARScpBuA0LBRLQJLThWVZtxz78RRG5mOr/+68OKY=" providerId="None" clId="Web-{C04F372F-FC05-439A-8248-FC87608D6D09}" dt="2023-03-17T03:06:10.844" v="7" actId="14100"/>
          <ac:cxnSpMkLst>
            <pc:docMk/>
            <pc:sldMk cId="117079270" sldId="259"/>
            <ac:cxnSpMk id="17" creationId="{CB7EAD82-7FB7-9B41-4CD5-245E7632570E}"/>
          </ac:cxnSpMkLst>
        </pc:cxnChg>
        <pc:cxnChg chg="mod">
          <ac:chgData name="Vasilis Syrgkanis" userId="wjfARScpBuA0LBRLQJLThWVZtxz78RRG5mOr/+68OKY=" providerId="None" clId="Web-{C04F372F-FC05-439A-8248-FC87608D6D09}" dt="2023-03-17T03:07:07.723" v="14" actId="14100"/>
          <ac:cxnSpMkLst>
            <pc:docMk/>
            <pc:sldMk cId="117079270" sldId="259"/>
            <ac:cxnSpMk id="488" creationId="{0D57E4E2-831D-6D78-BEC6-7565FFA44D7C}"/>
          </ac:cxnSpMkLst>
        </pc:cxnChg>
      </pc:sldChg>
    </pc:docChg>
  </pc:docChgLst>
  <pc:docChgLst>
    <pc:chgData name="Vasilis Syrgkanis" userId="wjfARScpBuA0LBRLQJLThWVZtxz78RRG5mOr/+68OKY=" providerId="None" clId="Web-{5E4449FA-8227-4DFB-BD51-67824EE2C9A8}"/>
    <pc:docChg chg="addSld delSld modSld sldOrd addMainMaster modMainMaster">
      <pc:chgData name="Vasilis Syrgkanis" userId="wjfARScpBuA0LBRLQJLThWVZtxz78RRG5mOr/+68OKY=" providerId="None" clId="Web-{5E4449FA-8227-4DFB-BD51-67824EE2C9A8}" dt="2023-03-16T19:55:11.123" v="5789"/>
      <pc:docMkLst>
        <pc:docMk/>
      </pc:docMkLst>
      <pc:sldChg chg="addSp delSp modSp">
        <pc:chgData name="Vasilis Syrgkanis" userId="wjfARScpBuA0LBRLQJLThWVZtxz78RRG5mOr/+68OKY=" providerId="None" clId="Web-{5E4449FA-8227-4DFB-BD51-67824EE2C9A8}" dt="2023-03-16T17:51:27.414" v="2827"/>
        <pc:sldMkLst>
          <pc:docMk/>
          <pc:sldMk cId="117079270" sldId="259"/>
        </pc:sldMkLst>
        <pc:spChg chg="add mod">
          <ac:chgData name="Vasilis Syrgkanis" userId="wjfARScpBuA0LBRLQJLThWVZtxz78RRG5mOr/+68OKY=" providerId="None" clId="Web-{5E4449FA-8227-4DFB-BD51-67824EE2C9A8}" dt="2023-03-16T16:37:00.420" v="705" actId="1076"/>
          <ac:spMkLst>
            <pc:docMk/>
            <pc:sldMk cId="117079270" sldId="259"/>
            <ac:spMk id="2" creationId="{5E80C6C9-CEA9-E0A8-8E10-8B7700316C7C}"/>
          </ac:spMkLst>
        </pc:spChg>
        <pc:spChg chg="add mod">
          <ac:chgData name="Vasilis Syrgkanis" userId="wjfARScpBuA0LBRLQJLThWVZtxz78RRG5mOr/+68OKY=" providerId="None" clId="Web-{5E4449FA-8227-4DFB-BD51-67824EE2C9A8}" dt="2023-03-16T17:17:41.213" v="1943"/>
          <ac:spMkLst>
            <pc:docMk/>
            <pc:sldMk cId="117079270" sldId="259"/>
            <ac:spMk id="3" creationId="{DBAF2F60-BFCF-D59F-09B7-6B4B521BAECA}"/>
          </ac:spMkLst>
        </pc:spChg>
        <pc:spChg chg="add mod">
          <ac:chgData name="Vasilis Syrgkanis" userId="wjfARScpBuA0LBRLQJLThWVZtxz78RRG5mOr/+68OKY=" providerId="None" clId="Web-{5E4449FA-8227-4DFB-BD51-67824EE2C9A8}" dt="2023-03-16T16:37:00.451" v="707" actId="1076"/>
          <ac:spMkLst>
            <pc:docMk/>
            <pc:sldMk cId="117079270" sldId="259"/>
            <ac:spMk id="4" creationId="{492622C6-95CA-C725-829B-D17CF137331B}"/>
          </ac:spMkLst>
        </pc:spChg>
        <pc:spChg chg="add mod">
          <ac:chgData name="Vasilis Syrgkanis" userId="wjfARScpBuA0LBRLQJLThWVZtxz78RRG5mOr/+68OKY=" providerId="None" clId="Web-{5E4449FA-8227-4DFB-BD51-67824EE2C9A8}" dt="2023-03-16T16:37:00.467" v="708" actId="1076"/>
          <ac:spMkLst>
            <pc:docMk/>
            <pc:sldMk cId="117079270" sldId="259"/>
            <ac:spMk id="5" creationId="{09116979-5FCE-DC6F-67D6-DC4F6C398D40}"/>
          </ac:spMkLst>
        </pc:spChg>
        <pc:spChg chg="add mod">
          <ac:chgData name="Vasilis Syrgkanis" userId="wjfARScpBuA0LBRLQJLThWVZtxz78RRG5mOr/+68OKY=" providerId="None" clId="Web-{5E4449FA-8227-4DFB-BD51-67824EE2C9A8}" dt="2023-03-16T17:17:41.244" v="1944"/>
          <ac:spMkLst>
            <pc:docMk/>
            <pc:sldMk cId="117079270" sldId="259"/>
            <ac:spMk id="6" creationId="{07F9BF37-A8CD-B39A-3A27-2B88AF55FF6D}"/>
          </ac:spMkLst>
        </pc:spChg>
        <pc:spChg chg="add mod">
          <ac:chgData name="Vasilis Syrgkanis" userId="wjfARScpBuA0LBRLQJLThWVZtxz78RRG5mOr/+68OKY=" providerId="None" clId="Web-{5E4449FA-8227-4DFB-BD51-67824EE2C9A8}" dt="2023-03-16T16:49:48.068" v="931" actId="20577"/>
          <ac:spMkLst>
            <pc:docMk/>
            <pc:sldMk cId="117079270" sldId="259"/>
            <ac:spMk id="7" creationId="{D1D5E49E-7A93-1D3D-6BE7-B437E28DDAC2}"/>
          </ac:spMkLst>
        </pc:spChg>
        <pc:spChg chg="add mod">
          <ac:chgData name="Vasilis Syrgkanis" userId="wjfARScpBuA0LBRLQJLThWVZtxz78RRG5mOr/+68OKY=" providerId="None" clId="Web-{5E4449FA-8227-4DFB-BD51-67824EE2C9A8}" dt="2023-03-16T17:17:41.275" v="1945"/>
          <ac:spMkLst>
            <pc:docMk/>
            <pc:sldMk cId="117079270" sldId="259"/>
            <ac:spMk id="8" creationId="{FB4884F6-35DB-A580-E5FE-305063071B7C}"/>
          </ac:spMkLst>
        </pc:spChg>
        <pc:spChg chg="add mod">
          <ac:chgData name="Vasilis Syrgkanis" userId="wjfARScpBuA0LBRLQJLThWVZtxz78RRG5mOr/+68OKY=" providerId="None" clId="Web-{5E4449FA-8227-4DFB-BD51-67824EE2C9A8}" dt="2023-03-16T16:39:18.408" v="755" actId="1076"/>
          <ac:spMkLst>
            <pc:docMk/>
            <pc:sldMk cId="117079270" sldId="259"/>
            <ac:spMk id="9" creationId="{A131FD03-53D6-A221-608C-6AADD220BF21}"/>
          </ac:spMkLst>
        </pc:spChg>
        <pc:spChg chg="add mod">
          <ac:chgData name="Vasilis Syrgkanis" userId="wjfARScpBuA0LBRLQJLThWVZtxz78RRG5mOr/+68OKY=" providerId="None" clId="Web-{5E4449FA-8227-4DFB-BD51-67824EE2C9A8}" dt="2023-03-16T16:48:31.222" v="912" actId="1076"/>
          <ac:spMkLst>
            <pc:docMk/>
            <pc:sldMk cId="117079270" sldId="259"/>
            <ac:spMk id="10" creationId="{4694A41A-7DD0-4719-FD0F-770B266FB1E8}"/>
          </ac:spMkLst>
        </pc:spChg>
        <pc:spChg chg="add mod">
          <ac:chgData name="Vasilis Syrgkanis" userId="wjfARScpBuA0LBRLQJLThWVZtxz78RRG5mOr/+68OKY=" providerId="None" clId="Web-{5E4449FA-8227-4DFB-BD51-67824EE2C9A8}" dt="2023-03-16T16:48:19.081" v="908" actId="1076"/>
          <ac:spMkLst>
            <pc:docMk/>
            <pc:sldMk cId="117079270" sldId="259"/>
            <ac:spMk id="11" creationId="{17A9FD59-6456-E955-97C2-B10CE4ECA17A}"/>
          </ac:spMkLst>
        </pc:spChg>
        <pc:spChg chg="add mod">
          <ac:chgData name="Vasilis Syrgkanis" userId="wjfARScpBuA0LBRLQJLThWVZtxz78RRG5mOr/+68OKY=" providerId="None" clId="Web-{5E4449FA-8227-4DFB-BD51-67824EE2C9A8}" dt="2023-03-16T16:42:09.570" v="801" actId="1076"/>
          <ac:spMkLst>
            <pc:docMk/>
            <pc:sldMk cId="117079270" sldId="259"/>
            <ac:spMk id="19" creationId="{32A70830-6271-46C0-9056-603D4B1AE17C}"/>
          </ac:spMkLst>
        </pc:spChg>
        <pc:spChg chg="add mod">
          <ac:chgData name="Vasilis Syrgkanis" userId="wjfARScpBuA0LBRLQJLThWVZtxz78RRG5mOr/+68OKY=" providerId="None" clId="Web-{5E4449FA-8227-4DFB-BD51-67824EE2C9A8}" dt="2023-03-16T16:39:45.534" v="761" actId="1076"/>
          <ac:spMkLst>
            <pc:docMk/>
            <pc:sldMk cId="117079270" sldId="259"/>
            <ac:spMk id="20" creationId="{843DD194-169E-3C22-E46E-0DD9BA95298C}"/>
          </ac:spMkLst>
        </pc:spChg>
        <pc:spChg chg="add mod">
          <ac:chgData name="Vasilis Syrgkanis" userId="wjfARScpBuA0LBRLQJLThWVZtxz78RRG5mOr/+68OKY=" providerId="None" clId="Web-{5E4449FA-8227-4DFB-BD51-67824EE2C9A8}" dt="2023-03-16T16:37:00.779" v="726" actId="1076"/>
          <ac:spMkLst>
            <pc:docMk/>
            <pc:sldMk cId="117079270" sldId="259"/>
            <ac:spMk id="26" creationId="{5BCBB37D-1E22-D0E3-05BB-38612A1862E3}"/>
          </ac:spMkLst>
        </pc:spChg>
        <pc:spChg chg="add mod">
          <ac:chgData name="Vasilis Syrgkanis" userId="wjfARScpBuA0LBRLQJLThWVZtxz78RRG5mOr/+68OKY=" providerId="None" clId="Web-{5E4449FA-8227-4DFB-BD51-67824EE2C9A8}" dt="2023-03-16T16:37:00.795" v="727" actId="1076"/>
          <ac:spMkLst>
            <pc:docMk/>
            <pc:sldMk cId="117079270" sldId="259"/>
            <ac:spMk id="27" creationId="{6106A04D-4770-7472-B304-0E9F2722B0C6}"/>
          </ac:spMkLst>
        </pc:spChg>
        <pc:spChg chg="add mod">
          <ac:chgData name="Vasilis Syrgkanis" userId="wjfARScpBuA0LBRLQJLThWVZtxz78RRG5mOr/+68OKY=" providerId="None" clId="Web-{5E4449FA-8227-4DFB-BD51-67824EE2C9A8}" dt="2023-03-16T16:37:41.202" v="738" actId="20577"/>
          <ac:spMkLst>
            <pc:docMk/>
            <pc:sldMk cId="117079270" sldId="259"/>
            <ac:spMk id="31" creationId="{E880EE1C-648C-CC3F-1A2E-8D85FD99E132}"/>
          </ac:spMkLst>
        </pc:spChg>
        <pc:spChg chg="add mod">
          <ac:chgData name="Vasilis Syrgkanis" userId="wjfARScpBuA0LBRLQJLThWVZtxz78RRG5mOr/+68OKY=" providerId="None" clId="Web-{5E4449FA-8227-4DFB-BD51-67824EE2C9A8}" dt="2023-03-16T16:37:49.640" v="741" actId="20577"/>
          <ac:spMkLst>
            <pc:docMk/>
            <pc:sldMk cId="117079270" sldId="259"/>
            <ac:spMk id="32" creationId="{B46ABDC9-EEF2-C753-3474-9113FCC579FB}"/>
          </ac:spMkLst>
        </pc:spChg>
        <pc:spChg chg="add mod">
          <ac:chgData name="Vasilis Syrgkanis" userId="wjfARScpBuA0LBRLQJLThWVZtxz78RRG5mOr/+68OKY=" providerId="None" clId="Web-{5E4449FA-8227-4DFB-BD51-67824EE2C9A8}" dt="2023-03-16T16:40:37.145" v="777" actId="1076"/>
          <ac:spMkLst>
            <pc:docMk/>
            <pc:sldMk cId="117079270" sldId="259"/>
            <ac:spMk id="39" creationId="{D22B7C21-73CC-2B7D-868A-B92D6FF82774}"/>
          </ac:spMkLst>
        </pc:spChg>
        <pc:spChg chg="add mod">
          <ac:chgData name="Vasilis Syrgkanis" userId="wjfARScpBuA0LBRLQJLThWVZtxz78RRG5mOr/+68OKY=" providerId="None" clId="Web-{5E4449FA-8227-4DFB-BD51-67824EE2C9A8}" dt="2023-03-16T16:42:11.664" v="802" actId="1076"/>
          <ac:spMkLst>
            <pc:docMk/>
            <pc:sldMk cId="117079270" sldId="259"/>
            <ac:spMk id="40" creationId="{33735CDA-E43C-9511-9488-D7E9CE872FE9}"/>
          </ac:spMkLst>
        </pc:spChg>
        <pc:spChg chg="add mod">
          <ac:chgData name="Vasilis Syrgkanis" userId="wjfARScpBuA0LBRLQJLThWVZtxz78RRG5mOr/+68OKY=" providerId="None" clId="Web-{5E4449FA-8227-4DFB-BD51-67824EE2C9A8}" dt="2023-03-16T16:41:07.427" v="784" actId="1076"/>
          <ac:spMkLst>
            <pc:docMk/>
            <pc:sldMk cId="117079270" sldId="259"/>
            <ac:spMk id="42" creationId="{807A70E3-3D78-F551-BFE3-6AE43E0EFDAB}"/>
          </ac:spMkLst>
        </pc:spChg>
        <pc:spChg chg="add mod">
          <ac:chgData name="Vasilis Syrgkanis" userId="wjfARScpBuA0LBRLQJLThWVZtxz78RRG5mOr/+68OKY=" providerId="None" clId="Web-{5E4449FA-8227-4DFB-BD51-67824EE2C9A8}" dt="2023-03-16T16:41:23.303" v="789" actId="1076"/>
          <ac:spMkLst>
            <pc:docMk/>
            <pc:sldMk cId="117079270" sldId="259"/>
            <ac:spMk id="44" creationId="{2A9C7489-E037-64AF-9646-E537E33EC355}"/>
          </ac:spMkLst>
        </pc:spChg>
        <pc:spChg chg="add mod">
          <ac:chgData name="Vasilis Syrgkanis" userId="wjfARScpBuA0LBRLQJLThWVZtxz78RRG5mOr/+68OKY=" providerId="None" clId="Web-{5E4449FA-8227-4DFB-BD51-67824EE2C9A8}" dt="2023-03-16T16:46:23.109" v="881" actId="1076"/>
          <ac:spMkLst>
            <pc:docMk/>
            <pc:sldMk cId="117079270" sldId="259"/>
            <ac:spMk id="49" creationId="{563A4412-A7A1-2DB6-B684-81A516A7669D}"/>
          </ac:spMkLst>
        </pc:spChg>
        <pc:spChg chg="add mod">
          <ac:chgData name="Vasilis Syrgkanis" userId="wjfARScpBuA0LBRLQJLThWVZtxz78RRG5mOr/+68OKY=" providerId="None" clId="Web-{5E4449FA-8227-4DFB-BD51-67824EE2C9A8}" dt="2023-03-16T16:46:33.359" v="894" actId="1076"/>
          <ac:spMkLst>
            <pc:docMk/>
            <pc:sldMk cId="117079270" sldId="259"/>
            <ac:spMk id="50" creationId="{13146E53-2EF6-5228-94EC-6D86258D53BF}"/>
          </ac:spMkLst>
        </pc:spChg>
        <pc:spChg chg="add mod">
          <ac:chgData name="Vasilis Syrgkanis" userId="wjfARScpBuA0LBRLQJLThWVZtxz78RRG5mOr/+68OKY=" providerId="None" clId="Web-{5E4449FA-8227-4DFB-BD51-67824EE2C9A8}" dt="2023-03-16T16:48:38.050" v="914" actId="1076"/>
          <ac:spMkLst>
            <pc:docMk/>
            <pc:sldMk cId="117079270" sldId="259"/>
            <ac:spMk id="54" creationId="{5C92C2EA-DBF6-7C86-4D14-73A2050E0669}"/>
          </ac:spMkLst>
        </pc:spChg>
        <pc:spChg chg="add mod">
          <ac:chgData name="Vasilis Syrgkanis" userId="wjfARScpBuA0LBRLQJLThWVZtxz78RRG5mOr/+68OKY=" providerId="None" clId="Web-{5E4449FA-8227-4DFB-BD51-67824EE2C9A8}" dt="2023-03-16T16:48:45.098" v="916" actId="1076"/>
          <ac:spMkLst>
            <pc:docMk/>
            <pc:sldMk cId="117079270" sldId="259"/>
            <ac:spMk id="55" creationId="{238D9A4A-573B-B5D8-7E04-043586536FAA}"/>
          </ac:spMkLst>
        </pc:spChg>
        <pc:spChg chg="add mod">
          <ac:chgData name="Vasilis Syrgkanis" userId="wjfARScpBuA0LBRLQJLThWVZtxz78RRG5mOr/+68OKY=" providerId="None" clId="Web-{5E4449FA-8227-4DFB-BD51-67824EE2C9A8}" dt="2023-03-16T17:18:35.902" v="1952"/>
          <ac:spMkLst>
            <pc:docMk/>
            <pc:sldMk cId="117079270" sldId="259"/>
            <ac:spMk id="57" creationId="{3AAAD1B8-5DB8-24EF-0840-90A66AFC3F95}"/>
          </ac:spMkLst>
        </pc:spChg>
        <pc:spChg chg="add mod">
          <ac:chgData name="Vasilis Syrgkanis" userId="wjfARScpBuA0LBRLQJLThWVZtxz78RRG5mOr/+68OKY=" providerId="None" clId="Web-{5E4449FA-8227-4DFB-BD51-67824EE2C9A8}" dt="2023-03-16T17:18:35.949" v="1953"/>
          <ac:spMkLst>
            <pc:docMk/>
            <pc:sldMk cId="117079270" sldId="259"/>
            <ac:spMk id="58" creationId="{D678BB90-7AB8-F1B2-5D90-A59E7B757EEB}"/>
          </ac:spMkLst>
        </pc:spChg>
        <pc:spChg chg="add mod">
          <ac:chgData name="Vasilis Syrgkanis" userId="wjfARScpBuA0LBRLQJLThWVZtxz78RRG5mOr/+68OKY=" providerId="None" clId="Web-{5E4449FA-8227-4DFB-BD51-67824EE2C9A8}" dt="2023-03-16T16:54:20.030" v="1165" actId="1076"/>
          <ac:spMkLst>
            <pc:docMk/>
            <pc:sldMk cId="117079270" sldId="259"/>
            <ac:spMk id="59" creationId="{7BA1183B-E0BF-5237-7A22-F5384016FBB4}"/>
          </ac:spMkLst>
        </pc:spChg>
        <pc:spChg chg="add mod">
          <ac:chgData name="Vasilis Syrgkanis" userId="wjfARScpBuA0LBRLQJLThWVZtxz78RRG5mOr/+68OKY=" providerId="None" clId="Web-{5E4449FA-8227-4DFB-BD51-67824EE2C9A8}" dt="2023-03-16T16:54:58.453" v="1219" actId="14100"/>
          <ac:spMkLst>
            <pc:docMk/>
            <pc:sldMk cId="117079270" sldId="259"/>
            <ac:spMk id="60" creationId="{B81EDD42-15BD-FD64-89E7-E7C195E42FF0}"/>
          </ac:spMkLst>
        </pc:spChg>
        <pc:spChg chg="add mod">
          <ac:chgData name="Vasilis Syrgkanis" userId="wjfARScpBuA0LBRLQJLThWVZtxz78RRG5mOr/+68OKY=" providerId="None" clId="Web-{5E4449FA-8227-4DFB-BD51-67824EE2C9A8}" dt="2023-03-16T17:13:20.111" v="1896" actId="1076"/>
          <ac:spMkLst>
            <pc:docMk/>
            <pc:sldMk cId="117079270" sldId="259"/>
            <ac:spMk id="62" creationId="{DC7D4A49-A62B-9D06-F6A7-F26F7550DBA7}"/>
          </ac:spMkLst>
        </pc:spChg>
        <pc:spChg chg="add mod">
          <ac:chgData name="Vasilis Syrgkanis" userId="wjfARScpBuA0LBRLQJLThWVZtxz78RRG5mOr/+68OKY=" providerId="None" clId="Web-{5E4449FA-8227-4DFB-BD51-67824EE2C9A8}" dt="2023-03-16T17:13:24.642" v="1898" actId="1076"/>
          <ac:spMkLst>
            <pc:docMk/>
            <pc:sldMk cId="117079270" sldId="259"/>
            <ac:spMk id="449" creationId="{918FC274-9D39-4C05-4123-3B04B8A48CAE}"/>
          </ac:spMkLst>
        </pc:spChg>
        <pc:spChg chg="add mod">
          <ac:chgData name="Vasilis Syrgkanis" userId="wjfARScpBuA0LBRLQJLThWVZtxz78RRG5mOr/+68OKY=" providerId="None" clId="Web-{5E4449FA-8227-4DFB-BD51-67824EE2C9A8}" dt="2023-03-16T17:06:42.021" v="1665" actId="20577"/>
          <ac:spMkLst>
            <pc:docMk/>
            <pc:sldMk cId="117079270" sldId="259"/>
            <ac:spMk id="450" creationId="{96CB5E57-4382-CDC7-C539-D209DB3FCA02}"/>
          </ac:spMkLst>
        </pc:spChg>
        <pc:spChg chg="add del mod">
          <ac:chgData name="Vasilis Syrgkanis" userId="wjfARScpBuA0LBRLQJLThWVZtxz78RRG5mOr/+68OKY=" providerId="None" clId="Web-{5E4449FA-8227-4DFB-BD51-67824EE2C9A8}" dt="2023-03-16T17:00:29.119" v="1323"/>
          <ac:spMkLst>
            <pc:docMk/>
            <pc:sldMk cId="117079270" sldId="259"/>
            <ac:spMk id="451" creationId="{964A46F7-B505-7C66-8737-8531B177BC79}"/>
          </ac:spMkLst>
        </pc:spChg>
        <pc:spChg chg="add mod">
          <ac:chgData name="Vasilis Syrgkanis" userId="wjfARScpBuA0LBRLQJLThWVZtxz78RRG5mOr/+68OKY=" providerId="None" clId="Web-{5E4449FA-8227-4DFB-BD51-67824EE2C9A8}" dt="2023-03-16T16:57:06.535" v="1301" actId="1076"/>
          <ac:spMkLst>
            <pc:docMk/>
            <pc:sldMk cId="117079270" sldId="259"/>
            <ac:spMk id="453" creationId="{C412604C-9635-847F-EDC5-6A071339E1BE}"/>
          </ac:spMkLst>
        </pc:spChg>
        <pc:spChg chg="add mod">
          <ac:chgData name="Vasilis Syrgkanis" userId="wjfARScpBuA0LBRLQJLThWVZtxz78RRG5mOr/+68OKY=" providerId="None" clId="Web-{5E4449FA-8227-4DFB-BD51-67824EE2C9A8}" dt="2023-03-16T17:03:36.921" v="1478" actId="14100"/>
          <ac:spMkLst>
            <pc:docMk/>
            <pc:sldMk cId="117079270" sldId="259"/>
            <ac:spMk id="455" creationId="{FF02F307-E445-E931-2596-ACC26E486E5D}"/>
          </ac:spMkLst>
        </pc:spChg>
        <pc:spChg chg="add mod">
          <ac:chgData name="Vasilis Syrgkanis" userId="wjfARScpBuA0LBRLQJLThWVZtxz78RRG5mOr/+68OKY=" providerId="None" clId="Web-{5E4449FA-8227-4DFB-BD51-67824EE2C9A8}" dt="2023-03-16T17:11:59.155" v="1887" actId="1076"/>
          <ac:spMkLst>
            <pc:docMk/>
            <pc:sldMk cId="117079270" sldId="259"/>
            <ac:spMk id="457" creationId="{0120FC46-8DF7-23BB-351B-312CF9456793}"/>
          </ac:spMkLst>
        </pc:spChg>
        <pc:spChg chg="add mod">
          <ac:chgData name="Vasilis Syrgkanis" userId="wjfARScpBuA0LBRLQJLThWVZtxz78RRG5mOr/+68OKY=" providerId="None" clId="Web-{5E4449FA-8227-4DFB-BD51-67824EE2C9A8}" dt="2023-03-16T17:18:23.089" v="1950"/>
          <ac:spMkLst>
            <pc:docMk/>
            <pc:sldMk cId="117079270" sldId="259"/>
            <ac:spMk id="459" creationId="{02CC493D-C876-84BF-F823-9AEB13AA06CA}"/>
          </ac:spMkLst>
        </pc:spChg>
        <pc:spChg chg="mod">
          <ac:chgData name="Vasilis Syrgkanis" userId="wjfARScpBuA0LBRLQJLThWVZtxz78RRG5mOr/+68OKY=" providerId="None" clId="Web-{5E4449FA-8227-4DFB-BD51-67824EE2C9A8}" dt="2023-03-16T16:37:00.310" v="699" actId="1076"/>
          <ac:spMkLst>
            <pc:docMk/>
            <pc:sldMk cId="117079270" sldId="259"/>
            <ac:spMk id="460" creationId="{1045DDF6-345B-37F6-AD89-A6B853E0D90F}"/>
          </ac:spMkLst>
        </pc:spChg>
        <pc:spChg chg="mod">
          <ac:chgData name="Vasilis Syrgkanis" userId="wjfARScpBuA0LBRLQJLThWVZtxz78RRG5mOr/+68OKY=" providerId="None" clId="Web-{5E4449FA-8227-4DFB-BD51-67824EE2C9A8}" dt="2023-03-16T16:37:00.326" v="700" actId="1076"/>
          <ac:spMkLst>
            <pc:docMk/>
            <pc:sldMk cId="117079270" sldId="259"/>
            <ac:spMk id="461" creationId="{CA9D5DCA-2B72-F68B-3B0C-31A1B5CF9D37}"/>
          </ac:spMkLst>
        </pc:spChg>
        <pc:spChg chg="mod">
          <ac:chgData name="Vasilis Syrgkanis" userId="wjfARScpBuA0LBRLQJLThWVZtxz78RRG5mOr/+68OKY=" providerId="None" clId="Web-{5E4449FA-8227-4DFB-BD51-67824EE2C9A8}" dt="2023-03-16T17:17:41.103" v="1940"/>
          <ac:spMkLst>
            <pc:docMk/>
            <pc:sldMk cId="117079270" sldId="259"/>
            <ac:spMk id="462" creationId="{2E4DB77D-94BE-B752-1D10-8CDA5836BEE5}"/>
          </ac:spMkLst>
        </pc:spChg>
        <pc:spChg chg="mod">
          <ac:chgData name="Vasilis Syrgkanis" userId="wjfARScpBuA0LBRLQJLThWVZtxz78RRG5mOr/+68OKY=" providerId="None" clId="Web-{5E4449FA-8227-4DFB-BD51-67824EE2C9A8}" dt="2023-03-16T17:18:23.058" v="1949"/>
          <ac:spMkLst>
            <pc:docMk/>
            <pc:sldMk cId="117079270" sldId="259"/>
            <ac:spMk id="463" creationId="{CDDE6D62-FEC0-CA1E-2A3D-CC17991F6BBF}"/>
          </ac:spMkLst>
        </pc:spChg>
        <pc:spChg chg="del">
          <ac:chgData name="Vasilis Syrgkanis" userId="wjfARScpBuA0LBRLQJLThWVZtxz78RRG5mOr/+68OKY=" providerId="None" clId="Web-{5E4449FA-8227-4DFB-BD51-67824EE2C9A8}" dt="2023-03-16T16:23:21.989" v="294"/>
          <ac:spMkLst>
            <pc:docMk/>
            <pc:sldMk cId="117079270" sldId="259"/>
            <ac:spMk id="464" creationId="{BFCFA957-3D64-16D8-FE67-64315AE9553E}"/>
          </ac:spMkLst>
        </pc:spChg>
        <pc:spChg chg="mod">
          <ac:chgData name="Vasilis Syrgkanis" userId="wjfARScpBuA0LBRLQJLThWVZtxz78RRG5mOr/+68OKY=" providerId="None" clId="Web-{5E4449FA-8227-4DFB-BD51-67824EE2C9A8}" dt="2023-03-16T17:17:41.134" v="1941"/>
          <ac:spMkLst>
            <pc:docMk/>
            <pc:sldMk cId="117079270" sldId="259"/>
            <ac:spMk id="465" creationId="{23FC2213-27AB-7FAA-3537-617E19B3669A}"/>
          </ac:spMkLst>
        </pc:spChg>
        <pc:spChg chg="mod">
          <ac:chgData name="Vasilis Syrgkanis" userId="wjfARScpBuA0LBRLQJLThWVZtxz78RRG5mOr/+68OKY=" providerId="None" clId="Web-{5E4449FA-8227-4DFB-BD51-67824EE2C9A8}" dt="2023-03-16T17:17:41.166" v="1942"/>
          <ac:spMkLst>
            <pc:docMk/>
            <pc:sldMk cId="117079270" sldId="259"/>
            <ac:spMk id="466" creationId="{33B21B33-609F-8822-9CD3-413C3E84E206}"/>
          </ac:spMkLst>
        </pc:spChg>
        <pc:spChg chg="add mod">
          <ac:chgData name="Vasilis Syrgkanis" userId="wjfARScpBuA0LBRLQJLThWVZtxz78RRG5mOr/+68OKY=" providerId="None" clId="Web-{5E4449FA-8227-4DFB-BD51-67824EE2C9A8}" dt="2023-03-16T17:11:53.186" v="1885" actId="1076"/>
          <ac:spMkLst>
            <pc:docMk/>
            <pc:sldMk cId="117079270" sldId="259"/>
            <ac:spMk id="468" creationId="{73707309-7B43-9C52-4F2E-5BD53A572064}"/>
          </ac:spMkLst>
        </pc:spChg>
        <pc:spChg chg="add mod">
          <ac:chgData name="Vasilis Syrgkanis" userId="wjfARScpBuA0LBRLQJLThWVZtxz78RRG5mOr/+68OKY=" providerId="None" clId="Web-{5E4449FA-8227-4DFB-BD51-67824EE2C9A8}" dt="2023-03-16T17:14:15.925" v="1907" actId="1076"/>
          <ac:spMkLst>
            <pc:docMk/>
            <pc:sldMk cId="117079270" sldId="259"/>
            <ac:spMk id="469" creationId="{0F0AEE34-7EBE-DC8C-E90F-B591FA884DF2}"/>
          </ac:spMkLst>
        </pc:spChg>
        <pc:spChg chg="add mod">
          <ac:chgData name="Vasilis Syrgkanis" userId="wjfARScpBuA0LBRLQJLThWVZtxz78RRG5mOr/+68OKY=" providerId="None" clId="Web-{5E4449FA-8227-4DFB-BD51-67824EE2C9A8}" dt="2023-03-16T17:11:45.858" v="1884" actId="1076"/>
          <ac:spMkLst>
            <pc:docMk/>
            <pc:sldMk cId="117079270" sldId="259"/>
            <ac:spMk id="472" creationId="{A227325B-0A8B-F73B-0977-47961ACB9A27}"/>
          </ac:spMkLst>
        </pc:spChg>
        <pc:spChg chg="add mod">
          <ac:chgData name="Vasilis Syrgkanis" userId="wjfARScpBuA0LBRLQJLThWVZtxz78RRG5mOr/+68OKY=" providerId="None" clId="Web-{5E4449FA-8227-4DFB-BD51-67824EE2C9A8}" dt="2023-03-16T17:11:32.108" v="1879" actId="1076"/>
          <ac:spMkLst>
            <pc:docMk/>
            <pc:sldMk cId="117079270" sldId="259"/>
            <ac:spMk id="474" creationId="{56FFA65C-C2B9-7E7B-B0E1-E71726D5DAD8}"/>
          </ac:spMkLst>
        </pc:spChg>
        <pc:spChg chg="add mod">
          <ac:chgData name="Vasilis Syrgkanis" userId="wjfARScpBuA0LBRLQJLThWVZtxz78RRG5mOr/+68OKY=" providerId="None" clId="Web-{5E4449FA-8227-4DFB-BD51-67824EE2C9A8}" dt="2023-03-16T17:10:18.980" v="1841" actId="14100"/>
          <ac:spMkLst>
            <pc:docMk/>
            <pc:sldMk cId="117079270" sldId="259"/>
            <ac:spMk id="476" creationId="{EED0E4C8-6372-744D-848C-7F5A3C240EEE}"/>
          </ac:spMkLst>
        </pc:spChg>
        <pc:spChg chg="add mod">
          <ac:chgData name="Vasilis Syrgkanis" userId="wjfARScpBuA0LBRLQJLThWVZtxz78RRG5mOr/+68OKY=" providerId="None" clId="Web-{5E4449FA-8227-4DFB-BD51-67824EE2C9A8}" dt="2023-03-16T17:06:05.754" v="1612" actId="20577"/>
          <ac:spMkLst>
            <pc:docMk/>
            <pc:sldMk cId="117079270" sldId="259"/>
            <ac:spMk id="477" creationId="{166A847C-C2E1-E98B-F025-28AE600BB7BB}"/>
          </ac:spMkLst>
        </pc:spChg>
        <pc:spChg chg="add mod">
          <ac:chgData name="Vasilis Syrgkanis" userId="wjfARScpBuA0LBRLQJLThWVZtxz78RRG5mOr/+68OKY=" providerId="None" clId="Web-{5E4449FA-8227-4DFB-BD51-67824EE2C9A8}" dt="2023-03-16T17:05:47.550" v="1585" actId="1076"/>
          <ac:spMkLst>
            <pc:docMk/>
            <pc:sldMk cId="117079270" sldId="259"/>
            <ac:spMk id="479" creationId="{0CDA3191-A1F2-3CCA-28B0-7E3379B3C5E5}"/>
          </ac:spMkLst>
        </pc:spChg>
        <pc:spChg chg="add mod">
          <ac:chgData name="Vasilis Syrgkanis" userId="wjfARScpBuA0LBRLQJLThWVZtxz78RRG5mOr/+68OKY=" providerId="None" clId="Web-{5E4449FA-8227-4DFB-BD51-67824EE2C9A8}" dt="2023-03-16T17:10:47.466" v="1867" actId="14100"/>
          <ac:spMkLst>
            <pc:docMk/>
            <pc:sldMk cId="117079270" sldId="259"/>
            <ac:spMk id="480" creationId="{6C8F2BD0-057E-934F-8A45-B43CCBEC9E65}"/>
          </ac:spMkLst>
        </pc:spChg>
        <pc:spChg chg="add mod">
          <ac:chgData name="Vasilis Syrgkanis" userId="wjfARScpBuA0LBRLQJLThWVZtxz78RRG5mOr/+68OKY=" providerId="None" clId="Web-{5E4449FA-8227-4DFB-BD51-67824EE2C9A8}" dt="2023-03-16T17:07:01.349" v="1672" actId="1076"/>
          <ac:spMkLst>
            <pc:docMk/>
            <pc:sldMk cId="117079270" sldId="259"/>
            <ac:spMk id="483" creationId="{2A5EC001-9CE2-8FE9-8FEC-BF597F166439}"/>
          </ac:spMkLst>
        </pc:spChg>
        <pc:spChg chg="add mod">
          <ac:chgData name="Vasilis Syrgkanis" userId="wjfARScpBuA0LBRLQJLThWVZtxz78RRG5mOr/+68OKY=" providerId="None" clId="Web-{5E4449FA-8227-4DFB-BD51-67824EE2C9A8}" dt="2023-03-16T17:11:00.404" v="1870" actId="20577"/>
          <ac:spMkLst>
            <pc:docMk/>
            <pc:sldMk cId="117079270" sldId="259"/>
            <ac:spMk id="484" creationId="{188B1CE5-DC54-3493-EE47-7B3E5F1EF2A1}"/>
          </ac:spMkLst>
        </pc:spChg>
        <pc:spChg chg="add mod">
          <ac:chgData name="Vasilis Syrgkanis" userId="wjfARScpBuA0LBRLQJLThWVZtxz78RRG5mOr/+68OKY=" providerId="None" clId="Web-{5E4449FA-8227-4DFB-BD51-67824EE2C9A8}" dt="2023-03-16T17:10:02.371" v="1836" actId="1076"/>
          <ac:spMkLst>
            <pc:docMk/>
            <pc:sldMk cId="117079270" sldId="259"/>
            <ac:spMk id="485" creationId="{7542DA50-B9FA-BA77-9917-8F5CBE9A8B45}"/>
          </ac:spMkLst>
        </pc:spChg>
        <pc:spChg chg="add mod">
          <ac:chgData name="Vasilis Syrgkanis" userId="wjfARScpBuA0LBRLQJLThWVZtxz78RRG5mOr/+68OKY=" providerId="None" clId="Web-{5E4449FA-8227-4DFB-BD51-67824EE2C9A8}" dt="2023-03-16T17:18:23.120" v="1951"/>
          <ac:spMkLst>
            <pc:docMk/>
            <pc:sldMk cId="117079270" sldId="259"/>
            <ac:spMk id="487" creationId="{83B56F72-9A70-AB4F-730D-C0044820DBB0}"/>
          </ac:spMkLst>
        </pc:spChg>
        <pc:spChg chg="add mod">
          <ac:chgData name="Vasilis Syrgkanis" userId="wjfARScpBuA0LBRLQJLThWVZtxz78RRG5mOr/+68OKY=" providerId="None" clId="Web-{5E4449FA-8227-4DFB-BD51-67824EE2C9A8}" dt="2023-03-16T17:13:57.659" v="1904" actId="1076"/>
          <ac:spMkLst>
            <pc:docMk/>
            <pc:sldMk cId="117079270" sldId="259"/>
            <ac:spMk id="489" creationId="{5B86B208-D3AE-4AF7-2D94-809643072846}"/>
          </ac:spMkLst>
        </pc:spChg>
        <pc:spChg chg="add mod">
          <ac:chgData name="Vasilis Syrgkanis" userId="wjfARScpBuA0LBRLQJLThWVZtxz78RRG5mOr/+68OKY=" providerId="None" clId="Web-{5E4449FA-8227-4DFB-BD51-67824EE2C9A8}" dt="2023-03-16T17:50:43.101" v="2776"/>
          <ac:spMkLst>
            <pc:docMk/>
            <pc:sldMk cId="117079270" sldId="259"/>
            <ac:spMk id="520" creationId="{F487F00D-9835-F932-C759-6F8291C92C0C}"/>
          </ac:spMkLst>
        </pc:spChg>
        <pc:spChg chg="add mod">
          <ac:chgData name="Vasilis Syrgkanis" userId="wjfARScpBuA0LBRLQJLThWVZtxz78RRG5mOr/+68OKY=" providerId="None" clId="Web-{5E4449FA-8227-4DFB-BD51-67824EE2C9A8}" dt="2023-03-16T17:51:27.414" v="2827"/>
          <ac:spMkLst>
            <pc:docMk/>
            <pc:sldMk cId="117079270" sldId="259"/>
            <ac:spMk id="522" creationId="{021A2458-07F2-4AED-BE3C-A4F5A5587F22}"/>
          </ac:spMkLst>
        </pc:spChg>
        <pc:inkChg chg="add del">
          <ac:chgData name="Vasilis Syrgkanis" userId="wjfARScpBuA0LBRLQJLThWVZtxz78RRG5mOr/+68OKY=" providerId="None" clId="Web-{5E4449FA-8227-4DFB-BD51-67824EE2C9A8}" dt="2023-03-16T17:12:52.048" v="1889"/>
          <ac:inkMkLst>
            <pc:docMk/>
            <pc:sldMk cId="117079270" sldId="259"/>
            <ac:inkMk id="490" creationId="{07BE4058-DFBC-BCBE-2E01-849086E23DED}"/>
          </ac:inkMkLst>
        </pc:inkChg>
        <pc:inkChg chg="add">
          <ac:chgData name="Vasilis Syrgkanis" userId="wjfARScpBuA0LBRLQJLThWVZtxz78RRG5mOr/+68OKY=" providerId="None" clId="Web-{5E4449FA-8227-4DFB-BD51-67824EE2C9A8}" dt="2023-03-16T17:15:14.255" v="1909"/>
          <ac:inkMkLst>
            <pc:docMk/>
            <pc:sldMk cId="117079270" sldId="259"/>
            <ac:inkMk id="491" creationId="{249B5696-3B9C-9FF7-1422-7915FDBDBDB3}"/>
          </ac:inkMkLst>
        </pc:inkChg>
        <pc:inkChg chg="add del">
          <ac:chgData name="Vasilis Syrgkanis" userId="wjfARScpBuA0LBRLQJLThWVZtxz78RRG5mOr/+68OKY=" providerId="None" clId="Web-{5E4449FA-8227-4DFB-BD51-67824EE2C9A8}" dt="2023-03-16T17:51:07.773" v="2813"/>
          <ac:inkMkLst>
            <pc:docMk/>
            <pc:sldMk cId="117079270" sldId="259"/>
            <ac:inkMk id="492" creationId="{0C7E3B90-9A9B-E183-8FD0-10DBA3077634}"/>
          </ac:inkMkLst>
        </pc:inkChg>
        <pc:inkChg chg="add del">
          <ac:chgData name="Vasilis Syrgkanis" userId="wjfARScpBuA0LBRLQJLThWVZtxz78RRG5mOr/+68OKY=" providerId="None" clId="Web-{5E4449FA-8227-4DFB-BD51-67824EE2C9A8}" dt="2023-03-16T17:51:07.773" v="2812"/>
          <ac:inkMkLst>
            <pc:docMk/>
            <pc:sldMk cId="117079270" sldId="259"/>
            <ac:inkMk id="493" creationId="{E9B74569-6E10-FB84-F5CA-36A42A8BF8C1}"/>
          </ac:inkMkLst>
        </pc:inkChg>
        <pc:inkChg chg="add del">
          <ac:chgData name="Vasilis Syrgkanis" userId="wjfARScpBuA0LBRLQJLThWVZtxz78RRG5mOr/+68OKY=" providerId="None" clId="Web-{5E4449FA-8227-4DFB-BD51-67824EE2C9A8}" dt="2023-03-16T17:50:58.554" v="2808"/>
          <ac:inkMkLst>
            <pc:docMk/>
            <pc:sldMk cId="117079270" sldId="259"/>
            <ac:inkMk id="494" creationId="{D253112A-30CC-03C3-95A0-C6477E8260C1}"/>
          </ac:inkMkLst>
        </pc:inkChg>
        <pc:inkChg chg="add del">
          <ac:chgData name="Vasilis Syrgkanis" userId="wjfARScpBuA0LBRLQJLThWVZtxz78RRG5mOr/+68OKY=" providerId="None" clId="Web-{5E4449FA-8227-4DFB-BD51-67824EE2C9A8}" dt="2023-03-16T17:50:58.554" v="2807"/>
          <ac:inkMkLst>
            <pc:docMk/>
            <pc:sldMk cId="117079270" sldId="259"/>
            <ac:inkMk id="495" creationId="{24785791-37B1-8E26-9033-6ADBF7677D30}"/>
          </ac:inkMkLst>
        </pc:inkChg>
        <pc:inkChg chg="add del">
          <ac:chgData name="Vasilis Syrgkanis" userId="wjfARScpBuA0LBRLQJLThWVZtxz78RRG5mOr/+68OKY=" providerId="None" clId="Web-{5E4449FA-8227-4DFB-BD51-67824EE2C9A8}" dt="2023-03-16T17:50:58.554" v="2806"/>
          <ac:inkMkLst>
            <pc:docMk/>
            <pc:sldMk cId="117079270" sldId="259"/>
            <ac:inkMk id="496" creationId="{0B6E6EF2-5E1F-F10E-EF30-9B9D2B3C0272}"/>
          </ac:inkMkLst>
        </pc:inkChg>
        <pc:inkChg chg="add del">
          <ac:chgData name="Vasilis Syrgkanis" userId="wjfARScpBuA0LBRLQJLThWVZtxz78RRG5mOr/+68OKY=" providerId="None" clId="Web-{5E4449FA-8227-4DFB-BD51-67824EE2C9A8}" dt="2023-03-16T17:51:07.773" v="2811"/>
          <ac:inkMkLst>
            <pc:docMk/>
            <pc:sldMk cId="117079270" sldId="259"/>
            <ac:inkMk id="497" creationId="{BB65B3D2-18DC-A196-C3B5-331C30FB1801}"/>
          </ac:inkMkLst>
        </pc:inkChg>
        <pc:inkChg chg="add del">
          <ac:chgData name="Vasilis Syrgkanis" userId="wjfARScpBuA0LBRLQJLThWVZtxz78RRG5mOr/+68OKY=" providerId="None" clId="Web-{5E4449FA-8227-4DFB-BD51-67824EE2C9A8}" dt="2023-03-16T17:50:58.539" v="2805"/>
          <ac:inkMkLst>
            <pc:docMk/>
            <pc:sldMk cId="117079270" sldId="259"/>
            <ac:inkMk id="498" creationId="{D3AD5F64-F820-1506-F755-DB45BF98763F}"/>
          </ac:inkMkLst>
        </pc:inkChg>
        <pc:inkChg chg="add del">
          <ac:chgData name="Vasilis Syrgkanis" userId="wjfARScpBuA0LBRLQJLThWVZtxz78RRG5mOr/+68OKY=" providerId="None" clId="Web-{5E4449FA-8227-4DFB-BD51-67824EE2C9A8}" dt="2023-03-16T17:50:58.539" v="2804"/>
          <ac:inkMkLst>
            <pc:docMk/>
            <pc:sldMk cId="117079270" sldId="259"/>
            <ac:inkMk id="499" creationId="{E66CBC03-798D-82D5-5CFA-0F7C92E538BE}"/>
          </ac:inkMkLst>
        </pc:inkChg>
        <pc:inkChg chg="add del">
          <ac:chgData name="Vasilis Syrgkanis" userId="wjfARScpBuA0LBRLQJLThWVZtxz78RRG5mOr/+68OKY=" providerId="None" clId="Web-{5E4449FA-8227-4DFB-BD51-67824EE2C9A8}" dt="2023-03-16T17:50:58.539" v="2803"/>
          <ac:inkMkLst>
            <pc:docMk/>
            <pc:sldMk cId="117079270" sldId="259"/>
            <ac:inkMk id="500" creationId="{CBB6C948-D97F-09FF-3A01-750B8E10AEBA}"/>
          </ac:inkMkLst>
        </pc:inkChg>
        <pc:inkChg chg="add del">
          <ac:chgData name="Vasilis Syrgkanis" userId="wjfARScpBuA0LBRLQJLThWVZtxz78RRG5mOr/+68OKY=" providerId="None" clId="Web-{5E4449FA-8227-4DFB-BD51-67824EE2C9A8}" dt="2023-03-16T17:50:58.539" v="2802"/>
          <ac:inkMkLst>
            <pc:docMk/>
            <pc:sldMk cId="117079270" sldId="259"/>
            <ac:inkMk id="501" creationId="{AB414BE5-EFCC-3EDB-8A5C-3F35230E6D7E}"/>
          </ac:inkMkLst>
        </pc:inkChg>
        <pc:inkChg chg="add del">
          <ac:chgData name="Vasilis Syrgkanis" userId="wjfARScpBuA0LBRLQJLThWVZtxz78RRG5mOr/+68OKY=" providerId="None" clId="Web-{5E4449FA-8227-4DFB-BD51-67824EE2C9A8}" dt="2023-03-16T17:50:58.539" v="2801"/>
          <ac:inkMkLst>
            <pc:docMk/>
            <pc:sldMk cId="117079270" sldId="259"/>
            <ac:inkMk id="502" creationId="{09D4F0A8-CCFE-F2D2-1BA8-8245199CEC43}"/>
          </ac:inkMkLst>
        </pc:inkChg>
        <pc:inkChg chg="add del">
          <ac:chgData name="Vasilis Syrgkanis" userId="wjfARScpBuA0LBRLQJLThWVZtxz78RRG5mOr/+68OKY=" providerId="None" clId="Web-{5E4449FA-8227-4DFB-BD51-67824EE2C9A8}" dt="2023-03-16T17:50:58.539" v="2800"/>
          <ac:inkMkLst>
            <pc:docMk/>
            <pc:sldMk cId="117079270" sldId="259"/>
            <ac:inkMk id="503" creationId="{87D62369-ADD3-7413-65F2-D8168D63AFFC}"/>
          </ac:inkMkLst>
        </pc:inkChg>
        <pc:inkChg chg="add del">
          <ac:chgData name="Vasilis Syrgkanis" userId="wjfARScpBuA0LBRLQJLThWVZtxz78RRG5mOr/+68OKY=" providerId="None" clId="Web-{5E4449FA-8227-4DFB-BD51-67824EE2C9A8}" dt="2023-03-16T17:50:58.539" v="2799"/>
          <ac:inkMkLst>
            <pc:docMk/>
            <pc:sldMk cId="117079270" sldId="259"/>
            <ac:inkMk id="504" creationId="{65823C6D-B3D3-6A93-93F0-7525DE1BA04C}"/>
          </ac:inkMkLst>
        </pc:inkChg>
        <pc:inkChg chg="add del">
          <ac:chgData name="Vasilis Syrgkanis" userId="wjfARScpBuA0LBRLQJLThWVZtxz78RRG5mOr/+68OKY=" providerId="None" clId="Web-{5E4449FA-8227-4DFB-BD51-67824EE2C9A8}" dt="2023-03-16T17:16:05.772" v="1924"/>
          <ac:inkMkLst>
            <pc:docMk/>
            <pc:sldMk cId="117079270" sldId="259"/>
            <ac:inkMk id="505" creationId="{C1E47FCF-8666-61D6-43E9-DD5A8B44031D}"/>
          </ac:inkMkLst>
        </pc:inkChg>
        <pc:inkChg chg="add">
          <ac:chgData name="Vasilis Syrgkanis" userId="wjfARScpBuA0LBRLQJLThWVZtxz78RRG5mOr/+68OKY=" providerId="None" clId="Web-{5E4449FA-8227-4DFB-BD51-67824EE2C9A8}" dt="2023-03-16T17:16:25.351" v="1925"/>
          <ac:inkMkLst>
            <pc:docMk/>
            <pc:sldMk cId="117079270" sldId="259"/>
            <ac:inkMk id="506" creationId="{7BF5BF91-6052-4909-9DD0-D1F88C87BDA4}"/>
          </ac:inkMkLst>
        </pc:inkChg>
        <pc:inkChg chg="add del">
          <ac:chgData name="Vasilis Syrgkanis" userId="wjfARScpBuA0LBRLQJLThWVZtxz78RRG5mOr/+68OKY=" providerId="None" clId="Web-{5E4449FA-8227-4DFB-BD51-67824EE2C9A8}" dt="2023-03-16T17:50:21.631" v="2764"/>
          <ac:inkMkLst>
            <pc:docMk/>
            <pc:sldMk cId="117079270" sldId="259"/>
            <ac:inkMk id="507" creationId="{5D3F86D1-9B5A-98EC-6625-A2B197D484F6}"/>
          </ac:inkMkLst>
        </pc:inkChg>
        <pc:inkChg chg="add del">
          <ac:chgData name="Vasilis Syrgkanis" userId="wjfARScpBuA0LBRLQJLThWVZtxz78RRG5mOr/+68OKY=" providerId="None" clId="Web-{5E4449FA-8227-4DFB-BD51-67824EE2C9A8}" dt="2023-03-16T17:50:16.600" v="2763"/>
          <ac:inkMkLst>
            <pc:docMk/>
            <pc:sldMk cId="117079270" sldId="259"/>
            <ac:inkMk id="508" creationId="{E3651EEB-D494-CCB0-278C-0A3BCC2A2593}"/>
          </ac:inkMkLst>
        </pc:inkChg>
        <pc:inkChg chg="add del">
          <ac:chgData name="Vasilis Syrgkanis" userId="wjfARScpBuA0LBRLQJLThWVZtxz78RRG5mOr/+68OKY=" providerId="None" clId="Web-{5E4449FA-8227-4DFB-BD51-67824EE2C9A8}" dt="2023-03-16T17:50:16.600" v="2762"/>
          <ac:inkMkLst>
            <pc:docMk/>
            <pc:sldMk cId="117079270" sldId="259"/>
            <ac:inkMk id="509" creationId="{BA90FF21-192E-A37D-AFE8-41441E603E8E}"/>
          </ac:inkMkLst>
        </pc:inkChg>
        <pc:inkChg chg="add del">
          <ac:chgData name="Vasilis Syrgkanis" userId="wjfARScpBuA0LBRLQJLThWVZtxz78RRG5mOr/+68OKY=" providerId="None" clId="Web-{5E4449FA-8227-4DFB-BD51-67824EE2C9A8}" dt="2023-03-16T17:50:13.178" v="2758"/>
          <ac:inkMkLst>
            <pc:docMk/>
            <pc:sldMk cId="117079270" sldId="259"/>
            <ac:inkMk id="510" creationId="{9DD764D6-8D9D-4615-977B-2D848D97EC9B}"/>
          </ac:inkMkLst>
        </pc:inkChg>
        <pc:inkChg chg="add del">
          <ac:chgData name="Vasilis Syrgkanis" userId="wjfARScpBuA0LBRLQJLThWVZtxz78RRG5mOr/+68OKY=" providerId="None" clId="Web-{5E4449FA-8227-4DFB-BD51-67824EE2C9A8}" dt="2023-03-16T17:50:13.178" v="2757"/>
          <ac:inkMkLst>
            <pc:docMk/>
            <pc:sldMk cId="117079270" sldId="259"/>
            <ac:inkMk id="511" creationId="{48C68093-FD87-80A5-17EC-ADE94D6FFC64}"/>
          </ac:inkMkLst>
        </pc:inkChg>
        <pc:inkChg chg="add del">
          <ac:chgData name="Vasilis Syrgkanis" userId="wjfARScpBuA0LBRLQJLThWVZtxz78RRG5mOr/+68OKY=" providerId="None" clId="Web-{5E4449FA-8227-4DFB-BD51-67824EE2C9A8}" dt="2023-03-16T17:50:13.178" v="2756"/>
          <ac:inkMkLst>
            <pc:docMk/>
            <pc:sldMk cId="117079270" sldId="259"/>
            <ac:inkMk id="512" creationId="{AA34111A-7812-9118-28D6-0687D8791153}"/>
          </ac:inkMkLst>
        </pc:inkChg>
        <pc:inkChg chg="add del">
          <ac:chgData name="Vasilis Syrgkanis" userId="wjfARScpBuA0LBRLQJLThWVZtxz78RRG5mOr/+68OKY=" providerId="None" clId="Web-{5E4449FA-8227-4DFB-BD51-67824EE2C9A8}" dt="2023-03-16T17:50:13.178" v="2755"/>
          <ac:inkMkLst>
            <pc:docMk/>
            <pc:sldMk cId="117079270" sldId="259"/>
            <ac:inkMk id="513" creationId="{2BB01B4A-1FDE-0D2F-5ED5-2969A749B16E}"/>
          </ac:inkMkLst>
        </pc:inkChg>
        <pc:inkChg chg="add del">
          <ac:chgData name="Vasilis Syrgkanis" userId="wjfARScpBuA0LBRLQJLThWVZtxz78RRG5mOr/+68OKY=" providerId="None" clId="Web-{5E4449FA-8227-4DFB-BD51-67824EE2C9A8}" dt="2023-03-16T17:50:16.600" v="2761"/>
          <ac:inkMkLst>
            <pc:docMk/>
            <pc:sldMk cId="117079270" sldId="259"/>
            <ac:inkMk id="514" creationId="{FD5A5F24-F862-8D8D-B8BE-6ECD71019AFD}"/>
          </ac:inkMkLst>
        </pc:inkChg>
        <pc:inkChg chg="add del">
          <ac:chgData name="Vasilis Syrgkanis" userId="wjfARScpBuA0LBRLQJLThWVZtxz78RRG5mOr/+68OKY=" providerId="None" clId="Web-{5E4449FA-8227-4DFB-BD51-67824EE2C9A8}" dt="2023-03-16T17:50:16.600" v="2760"/>
          <ac:inkMkLst>
            <pc:docMk/>
            <pc:sldMk cId="117079270" sldId="259"/>
            <ac:inkMk id="515" creationId="{8C8993F9-A8AF-0613-8F66-47145A046209}"/>
          </ac:inkMkLst>
        </pc:inkChg>
        <pc:inkChg chg="add del">
          <ac:chgData name="Vasilis Syrgkanis" userId="wjfARScpBuA0LBRLQJLThWVZtxz78RRG5mOr/+68OKY=" providerId="None" clId="Web-{5E4449FA-8227-4DFB-BD51-67824EE2C9A8}" dt="2023-03-16T17:16:46.008" v="1936"/>
          <ac:inkMkLst>
            <pc:docMk/>
            <pc:sldMk cId="117079270" sldId="259"/>
            <ac:inkMk id="516" creationId="{5194B5A9-1661-E1A8-7C47-58D348B890F1}"/>
          </ac:inkMkLst>
        </pc:inkChg>
        <pc:inkChg chg="add del">
          <ac:chgData name="Vasilis Syrgkanis" userId="wjfARScpBuA0LBRLQJLThWVZtxz78RRG5mOr/+68OKY=" providerId="None" clId="Web-{5E4449FA-8227-4DFB-BD51-67824EE2C9A8}" dt="2023-03-16T17:50:16.600" v="2759"/>
          <ac:inkMkLst>
            <pc:docMk/>
            <pc:sldMk cId="117079270" sldId="259"/>
            <ac:inkMk id="517" creationId="{7D236B4D-C39E-CD99-F201-26D8C6967FF5}"/>
          </ac:inkMkLst>
        </pc:inkChg>
        <pc:inkChg chg="add del">
          <ac:chgData name="Vasilis Syrgkanis" userId="wjfARScpBuA0LBRLQJLThWVZtxz78RRG5mOr/+68OKY=" providerId="None" clId="Web-{5E4449FA-8227-4DFB-BD51-67824EE2C9A8}" dt="2023-03-16T17:17:02.508" v="1939"/>
          <ac:inkMkLst>
            <pc:docMk/>
            <pc:sldMk cId="117079270" sldId="259"/>
            <ac:inkMk id="518" creationId="{4AEFE7BE-7B96-844D-B664-1D057A112860}"/>
          </ac:inkMkLst>
        </pc:inkChg>
        <pc:cxnChg chg="add del mod">
          <ac:chgData name="Vasilis Syrgkanis" userId="wjfARScpBuA0LBRLQJLThWVZtxz78RRG5mOr/+68OKY=" providerId="None" clId="Web-{5E4449FA-8227-4DFB-BD51-67824EE2C9A8}" dt="2023-03-16T16:31:46.379" v="623"/>
          <ac:cxnSpMkLst>
            <pc:docMk/>
            <pc:sldMk cId="117079270" sldId="259"/>
            <ac:cxnSpMk id="12" creationId="{DA0517E1-FE14-33F2-E6ED-49FD4DF08183}"/>
          </ac:cxnSpMkLst>
        </pc:cxnChg>
        <pc:cxnChg chg="add del mod">
          <ac:chgData name="Vasilis Syrgkanis" userId="wjfARScpBuA0LBRLQJLThWVZtxz78RRG5mOr/+68OKY=" providerId="None" clId="Web-{5E4449FA-8227-4DFB-BD51-67824EE2C9A8}" dt="2023-03-16T16:32:29.021" v="628"/>
          <ac:cxnSpMkLst>
            <pc:docMk/>
            <pc:sldMk cId="117079270" sldId="259"/>
            <ac:cxnSpMk id="13" creationId="{F2DAC78E-B4CF-4C1E-EB4C-559CA30BE974}"/>
          </ac:cxnSpMkLst>
        </pc:cxnChg>
        <pc:cxnChg chg="add mod">
          <ac:chgData name="Vasilis Syrgkanis" userId="wjfARScpBuA0LBRLQJLThWVZtxz78RRG5mOr/+68OKY=" providerId="None" clId="Web-{5E4449FA-8227-4DFB-BD51-67824EE2C9A8}" dt="2023-03-16T17:51:03.398" v="2810" actId="1076"/>
          <ac:cxnSpMkLst>
            <pc:docMk/>
            <pc:sldMk cId="117079270" sldId="259"/>
            <ac:cxnSpMk id="14" creationId="{64BE8252-C6FB-B80E-1AD8-4AE19BF5D434}"/>
          </ac:cxnSpMkLst>
        </pc:cxnChg>
        <pc:cxnChg chg="add del mod">
          <ac:chgData name="Vasilis Syrgkanis" userId="wjfARScpBuA0LBRLQJLThWVZtxz78RRG5mOr/+68OKY=" providerId="None" clId="Web-{5E4449FA-8227-4DFB-BD51-67824EE2C9A8}" dt="2023-03-16T17:50:54.867" v="2788"/>
          <ac:cxnSpMkLst>
            <pc:docMk/>
            <pc:sldMk cId="117079270" sldId="259"/>
            <ac:cxnSpMk id="15" creationId="{9C447E38-49DF-01C6-CB84-2B979093E7FB}"/>
          </ac:cxnSpMkLst>
        </pc:cxnChg>
        <pc:cxnChg chg="add del mod">
          <ac:chgData name="Vasilis Syrgkanis" userId="wjfARScpBuA0LBRLQJLThWVZtxz78RRG5mOr/+68OKY=" providerId="None" clId="Web-{5E4449FA-8227-4DFB-BD51-67824EE2C9A8}" dt="2023-03-16T16:33:37.257" v="646"/>
          <ac:cxnSpMkLst>
            <pc:docMk/>
            <pc:sldMk cId="117079270" sldId="259"/>
            <ac:cxnSpMk id="16" creationId="{8A8C2F4C-0317-D58C-ED10-6EE2F1C7FCB0}"/>
          </ac:cxnSpMkLst>
        </pc:cxnChg>
        <pc:cxnChg chg="add mod">
          <ac:chgData name="Vasilis Syrgkanis" userId="wjfARScpBuA0LBRLQJLThWVZtxz78RRG5mOr/+68OKY=" providerId="None" clId="Web-{5E4449FA-8227-4DFB-BD51-67824EE2C9A8}" dt="2023-03-16T16:41:44.428" v="795" actId="14100"/>
          <ac:cxnSpMkLst>
            <pc:docMk/>
            <pc:sldMk cId="117079270" sldId="259"/>
            <ac:cxnSpMk id="17" creationId="{CB7EAD82-7FB7-9B41-4CD5-245E7632570E}"/>
          </ac:cxnSpMkLst>
        </pc:cxnChg>
        <pc:cxnChg chg="add mod">
          <ac:chgData name="Vasilis Syrgkanis" userId="wjfARScpBuA0LBRLQJLThWVZtxz78RRG5mOr/+68OKY=" providerId="None" clId="Web-{5E4449FA-8227-4DFB-BD51-67824EE2C9A8}" dt="2023-03-16T16:45:12.263" v="850" actId="14100"/>
          <ac:cxnSpMkLst>
            <pc:docMk/>
            <pc:sldMk cId="117079270" sldId="259"/>
            <ac:cxnSpMk id="18" creationId="{62B341A9-12AD-44A7-C14E-00D4DFB9DAC0}"/>
          </ac:cxnSpMkLst>
        </pc:cxnChg>
        <pc:cxnChg chg="add mod">
          <ac:chgData name="Vasilis Syrgkanis" userId="wjfARScpBuA0LBRLQJLThWVZtxz78RRG5mOr/+68OKY=" providerId="None" clId="Web-{5E4449FA-8227-4DFB-BD51-67824EE2C9A8}" dt="2023-03-16T16:37:00.701" v="721" actId="1076"/>
          <ac:cxnSpMkLst>
            <pc:docMk/>
            <pc:sldMk cId="117079270" sldId="259"/>
            <ac:cxnSpMk id="21" creationId="{D243C8F4-FE4E-ECF9-CF16-979BF56DA1CF}"/>
          </ac:cxnSpMkLst>
        </pc:cxnChg>
        <pc:cxnChg chg="add mod">
          <ac:chgData name="Vasilis Syrgkanis" userId="wjfARScpBuA0LBRLQJLThWVZtxz78RRG5mOr/+68OKY=" providerId="None" clId="Web-{5E4449FA-8227-4DFB-BD51-67824EE2C9A8}" dt="2023-03-16T16:37:00.717" v="722" actId="1076"/>
          <ac:cxnSpMkLst>
            <pc:docMk/>
            <pc:sldMk cId="117079270" sldId="259"/>
            <ac:cxnSpMk id="22" creationId="{2DAAAD8E-9F32-D080-85AF-7677DC3F56ED}"/>
          </ac:cxnSpMkLst>
        </pc:cxnChg>
        <pc:cxnChg chg="add mod">
          <ac:chgData name="Vasilis Syrgkanis" userId="wjfARScpBuA0LBRLQJLThWVZtxz78RRG5mOr/+68OKY=" providerId="None" clId="Web-{5E4449FA-8227-4DFB-BD51-67824EE2C9A8}" dt="2023-03-16T16:37:00.732" v="723" actId="1076"/>
          <ac:cxnSpMkLst>
            <pc:docMk/>
            <pc:sldMk cId="117079270" sldId="259"/>
            <ac:cxnSpMk id="23" creationId="{2A1423FC-CFD6-6248-D447-9C19E283A75A}"/>
          </ac:cxnSpMkLst>
        </pc:cxnChg>
        <pc:cxnChg chg="add mod">
          <ac:chgData name="Vasilis Syrgkanis" userId="wjfARScpBuA0LBRLQJLThWVZtxz78RRG5mOr/+68OKY=" providerId="None" clId="Web-{5E4449FA-8227-4DFB-BD51-67824EE2C9A8}" dt="2023-03-16T16:37:00.748" v="724" actId="1076"/>
          <ac:cxnSpMkLst>
            <pc:docMk/>
            <pc:sldMk cId="117079270" sldId="259"/>
            <ac:cxnSpMk id="24" creationId="{72AF5668-D9D6-7EFF-9E5E-EDBA5947B4F8}"/>
          </ac:cxnSpMkLst>
        </pc:cxnChg>
        <pc:cxnChg chg="add mod">
          <ac:chgData name="Vasilis Syrgkanis" userId="wjfARScpBuA0LBRLQJLThWVZtxz78RRG5mOr/+68OKY=" providerId="None" clId="Web-{5E4449FA-8227-4DFB-BD51-67824EE2C9A8}" dt="2023-03-16T16:37:00.764" v="725" actId="1076"/>
          <ac:cxnSpMkLst>
            <pc:docMk/>
            <pc:sldMk cId="117079270" sldId="259"/>
            <ac:cxnSpMk id="25" creationId="{B8366974-2B95-D9A5-CA69-8847B1C8F0C3}"/>
          </ac:cxnSpMkLst>
        </pc:cxnChg>
        <pc:cxnChg chg="add mod">
          <ac:chgData name="Vasilis Syrgkanis" userId="wjfARScpBuA0LBRLQJLThWVZtxz78RRG5mOr/+68OKY=" providerId="None" clId="Web-{5E4449FA-8227-4DFB-BD51-67824EE2C9A8}" dt="2023-03-16T16:37:00.811" v="728" actId="1076"/>
          <ac:cxnSpMkLst>
            <pc:docMk/>
            <pc:sldMk cId="117079270" sldId="259"/>
            <ac:cxnSpMk id="28" creationId="{7338B6E9-F6DA-7D7F-09A0-1E77BD2A55FD}"/>
          </ac:cxnSpMkLst>
        </pc:cxnChg>
        <pc:cxnChg chg="add mod">
          <ac:chgData name="Vasilis Syrgkanis" userId="wjfARScpBuA0LBRLQJLThWVZtxz78RRG5mOr/+68OKY=" providerId="None" clId="Web-{5E4449FA-8227-4DFB-BD51-67824EE2C9A8}" dt="2023-03-16T16:38:21.688" v="742" actId="14100"/>
          <ac:cxnSpMkLst>
            <pc:docMk/>
            <pc:sldMk cId="117079270" sldId="259"/>
            <ac:cxnSpMk id="29" creationId="{B82CA6B0-0C06-49F1-8D5B-4D010E911DFE}"/>
          </ac:cxnSpMkLst>
        </pc:cxnChg>
        <pc:cxnChg chg="add mod">
          <ac:chgData name="Vasilis Syrgkanis" userId="wjfARScpBuA0LBRLQJLThWVZtxz78RRG5mOr/+68OKY=" providerId="None" clId="Web-{5E4449FA-8227-4DFB-BD51-67824EE2C9A8}" dt="2023-03-16T16:37:28.452" v="734" actId="14100"/>
          <ac:cxnSpMkLst>
            <pc:docMk/>
            <pc:sldMk cId="117079270" sldId="259"/>
            <ac:cxnSpMk id="30" creationId="{FF608B42-E5AC-DF95-CFC3-E954752005BC}"/>
          </ac:cxnSpMkLst>
        </pc:cxnChg>
        <pc:cxnChg chg="add del mod">
          <ac:chgData name="Vasilis Syrgkanis" userId="wjfARScpBuA0LBRLQJLThWVZtxz78RRG5mOr/+68OKY=" providerId="None" clId="Web-{5E4449FA-8227-4DFB-BD51-67824EE2C9A8}" dt="2023-03-16T16:38:38.892" v="747"/>
          <ac:cxnSpMkLst>
            <pc:docMk/>
            <pc:sldMk cId="117079270" sldId="259"/>
            <ac:cxnSpMk id="33" creationId="{18056504-B65C-05D7-95A1-75D87D883710}"/>
          </ac:cxnSpMkLst>
        </pc:cxnChg>
        <pc:cxnChg chg="add del mod">
          <ac:chgData name="Vasilis Syrgkanis" userId="wjfARScpBuA0LBRLQJLThWVZtxz78RRG5mOr/+68OKY=" providerId="None" clId="Web-{5E4449FA-8227-4DFB-BD51-67824EE2C9A8}" dt="2023-03-16T16:38:48.329" v="748"/>
          <ac:cxnSpMkLst>
            <pc:docMk/>
            <pc:sldMk cId="117079270" sldId="259"/>
            <ac:cxnSpMk id="34" creationId="{5FC6420C-BDFA-7528-E871-87FAF8BE8B07}"/>
          </ac:cxnSpMkLst>
        </pc:cxnChg>
        <pc:cxnChg chg="add mod">
          <ac:chgData name="Vasilis Syrgkanis" userId="wjfARScpBuA0LBRLQJLThWVZtxz78RRG5mOr/+68OKY=" providerId="None" clId="Web-{5E4449FA-8227-4DFB-BD51-67824EE2C9A8}" dt="2023-03-16T16:40:08.019" v="767" actId="14100"/>
          <ac:cxnSpMkLst>
            <pc:docMk/>
            <pc:sldMk cId="117079270" sldId="259"/>
            <ac:cxnSpMk id="35" creationId="{B0E50007-A0B9-B20C-4E44-52326603B3C9}"/>
          </ac:cxnSpMkLst>
        </pc:cxnChg>
        <pc:cxnChg chg="add mod">
          <ac:chgData name="Vasilis Syrgkanis" userId="wjfARScpBuA0LBRLQJLThWVZtxz78RRG5mOr/+68OKY=" providerId="None" clId="Web-{5E4449FA-8227-4DFB-BD51-67824EE2C9A8}" dt="2023-03-16T16:40:21.676" v="771" actId="14100"/>
          <ac:cxnSpMkLst>
            <pc:docMk/>
            <pc:sldMk cId="117079270" sldId="259"/>
            <ac:cxnSpMk id="36" creationId="{C5ACEC92-861B-0E0D-27CB-0E8E36E5BD4D}"/>
          </ac:cxnSpMkLst>
        </pc:cxnChg>
        <pc:cxnChg chg="add del mod">
          <ac:chgData name="Vasilis Syrgkanis" userId="wjfARScpBuA0LBRLQJLThWVZtxz78RRG5mOr/+68OKY=" providerId="None" clId="Web-{5E4449FA-8227-4DFB-BD51-67824EE2C9A8}" dt="2023-03-16T16:40:28.629" v="775"/>
          <ac:cxnSpMkLst>
            <pc:docMk/>
            <pc:sldMk cId="117079270" sldId="259"/>
            <ac:cxnSpMk id="37" creationId="{ECB2C0F7-13A7-45B0-CF0D-EAB58204179B}"/>
          </ac:cxnSpMkLst>
        </pc:cxnChg>
        <pc:cxnChg chg="add del mod">
          <ac:chgData name="Vasilis Syrgkanis" userId="wjfARScpBuA0LBRLQJLThWVZtxz78RRG5mOr/+68OKY=" providerId="None" clId="Web-{5E4449FA-8227-4DFB-BD51-67824EE2C9A8}" dt="2023-03-16T16:40:28.629" v="774"/>
          <ac:cxnSpMkLst>
            <pc:docMk/>
            <pc:sldMk cId="117079270" sldId="259"/>
            <ac:cxnSpMk id="38" creationId="{B6EB06BD-EEE8-656E-850A-7D861A600D80}"/>
          </ac:cxnSpMkLst>
        </pc:cxnChg>
        <pc:cxnChg chg="add mod">
          <ac:chgData name="Vasilis Syrgkanis" userId="wjfARScpBuA0LBRLQJLThWVZtxz78RRG5mOr/+68OKY=" providerId="None" clId="Web-{5E4449FA-8227-4DFB-BD51-67824EE2C9A8}" dt="2023-03-16T16:40:58.943" v="782" actId="14100"/>
          <ac:cxnSpMkLst>
            <pc:docMk/>
            <pc:sldMk cId="117079270" sldId="259"/>
            <ac:cxnSpMk id="41" creationId="{E1AF0C73-B87C-C1F1-EF02-21B96CFED6E8}"/>
          </ac:cxnSpMkLst>
        </pc:cxnChg>
        <pc:cxnChg chg="add mod">
          <ac:chgData name="Vasilis Syrgkanis" userId="wjfARScpBuA0LBRLQJLThWVZtxz78RRG5mOr/+68OKY=" providerId="None" clId="Web-{5E4449FA-8227-4DFB-BD51-67824EE2C9A8}" dt="2023-03-16T16:41:17.896" v="787" actId="14100"/>
          <ac:cxnSpMkLst>
            <pc:docMk/>
            <pc:sldMk cId="117079270" sldId="259"/>
            <ac:cxnSpMk id="43" creationId="{974F2879-3905-AAD3-09BC-413295A435E3}"/>
          </ac:cxnSpMkLst>
        </pc:cxnChg>
        <pc:cxnChg chg="add mod">
          <ac:chgData name="Vasilis Syrgkanis" userId="wjfARScpBuA0LBRLQJLThWVZtxz78RRG5mOr/+68OKY=" providerId="None" clId="Web-{5E4449FA-8227-4DFB-BD51-67824EE2C9A8}" dt="2023-03-16T16:42:07.117" v="800" actId="14100"/>
          <ac:cxnSpMkLst>
            <pc:docMk/>
            <pc:sldMk cId="117079270" sldId="259"/>
            <ac:cxnSpMk id="45" creationId="{0EA9ADC0-1771-DAD1-813E-D0CCE11361A4}"/>
          </ac:cxnSpMkLst>
        </pc:cxnChg>
        <pc:cxnChg chg="add mod">
          <ac:chgData name="Vasilis Syrgkanis" userId="wjfARScpBuA0LBRLQJLThWVZtxz78RRG5mOr/+68OKY=" providerId="None" clId="Web-{5E4449FA-8227-4DFB-BD51-67824EE2C9A8}" dt="2023-03-16T16:45:18.826" v="852" actId="14100"/>
          <ac:cxnSpMkLst>
            <pc:docMk/>
            <pc:sldMk cId="117079270" sldId="259"/>
            <ac:cxnSpMk id="46" creationId="{029C3479-599B-0814-5778-DE8C28B90749}"/>
          </ac:cxnSpMkLst>
        </pc:cxnChg>
        <pc:cxnChg chg="add del mod">
          <ac:chgData name="Vasilis Syrgkanis" userId="wjfARScpBuA0LBRLQJLThWVZtxz78RRG5mOr/+68OKY=" providerId="None" clId="Web-{5E4449FA-8227-4DFB-BD51-67824EE2C9A8}" dt="2023-03-16T16:45:30.045" v="856"/>
          <ac:cxnSpMkLst>
            <pc:docMk/>
            <pc:sldMk cId="117079270" sldId="259"/>
            <ac:cxnSpMk id="47" creationId="{E7244407-5A93-F60E-628B-C31884C1EDCF}"/>
          </ac:cxnSpMkLst>
        </pc:cxnChg>
        <pc:cxnChg chg="add mod">
          <ac:chgData name="Vasilis Syrgkanis" userId="wjfARScpBuA0LBRLQJLThWVZtxz78RRG5mOr/+68OKY=" providerId="None" clId="Web-{5E4449FA-8227-4DFB-BD51-67824EE2C9A8}" dt="2023-03-16T16:45:43.889" v="860" actId="14100"/>
          <ac:cxnSpMkLst>
            <pc:docMk/>
            <pc:sldMk cId="117079270" sldId="259"/>
            <ac:cxnSpMk id="48" creationId="{83A6F8A2-C0A1-5B14-2C5F-7D9C4616D084}"/>
          </ac:cxnSpMkLst>
        </pc:cxnChg>
        <pc:cxnChg chg="add mod">
          <ac:chgData name="Vasilis Syrgkanis" userId="wjfARScpBuA0LBRLQJLThWVZtxz78RRG5mOr/+68OKY=" providerId="None" clId="Web-{5E4449FA-8227-4DFB-BD51-67824EE2C9A8}" dt="2023-03-16T16:48:02.846" v="903" actId="14100"/>
          <ac:cxnSpMkLst>
            <pc:docMk/>
            <pc:sldMk cId="117079270" sldId="259"/>
            <ac:cxnSpMk id="51" creationId="{CA5EF5A5-30FB-DFC7-B3B8-191EB618E898}"/>
          </ac:cxnSpMkLst>
        </pc:cxnChg>
        <pc:cxnChg chg="add mod">
          <ac:chgData name="Vasilis Syrgkanis" userId="wjfARScpBuA0LBRLQJLThWVZtxz78RRG5mOr/+68OKY=" providerId="None" clId="Web-{5E4449FA-8227-4DFB-BD51-67824EE2C9A8}" dt="2023-03-16T16:48:10.128" v="905" actId="1076"/>
          <ac:cxnSpMkLst>
            <pc:docMk/>
            <pc:sldMk cId="117079270" sldId="259"/>
            <ac:cxnSpMk id="52" creationId="{C36BB660-92EB-AFC0-28C3-429579DD5625}"/>
          </ac:cxnSpMkLst>
        </pc:cxnChg>
        <pc:cxnChg chg="add mod">
          <ac:chgData name="Vasilis Syrgkanis" userId="wjfARScpBuA0LBRLQJLThWVZtxz78RRG5mOr/+68OKY=" providerId="None" clId="Web-{5E4449FA-8227-4DFB-BD51-67824EE2C9A8}" dt="2023-03-16T16:48:27.222" v="911" actId="14100"/>
          <ac:cxnSpMkLst>
            <pc:docMk/>
            <pc:sldMk cId="117079270" sldId="259"/>
            <ac:cxnSpMk id="53" creationId="{8C991EEC-FDA6-7346-6742-A95014B1D132}"/>
          </ac:cxnSpMkLst>
        </pc:cxnChg>
        <pc:cxnChg chg="add mod">
          <ac:chgData name="Vasilis Syrgkanis" userId="wjfARScpBuA0LBRLQJLThWVZtxz78RRG5mOr/+68OKY=" providerId="None" clId="Web-{5E4449FA-8227-4DFB-BD51-67824EE2C9A8}" dt="2023-03-16T16:54:06.139" v="1160" actId="14100"/>
          <ac:cxnSpMkLst>
            <pc:docMk/>
            <pc:sldMk cId="117079270" sldId="259"/>
            <ac:cxnSpMk id="56" creationId="{4BC371A9-A4A1-83DA-4607-39F8E23912D6}"/>
          </ac:cxnSpMkLst>
        </pc:cxnChg>
        <pc:cxnChg chg="add mod">
          <ac:chgData name="Vasilis Syrgkanis" userId="wjfARScpBuA0LBRLQJLThWVZtxz78RRG5mOr/+68OKY=" providerId="None" clId="Web-{5E4449FA-8227-4DFB-BD51-67824EE2C9A8}" dt="2023-03-16T17:13:13.267" v="1893" actId="14100"/>
          <ac:cxnSpMkLst>
            <pc:docMk/>
            <pc:sldMk cId="117079270" sldId="259"/>
            <ac:cxnSpMk id="61" creationId="{5C4FDE1C-BC05-B17D-3FB7-83B0094FC77F}"/>
          </ac:cxnSpMkLst>
        </pc:cxnChg>
        <pc:cxnChg chg="add mod">
          <ac:chgData name="Vasilis Syrgkanis" userId="wjfARScpBuA0LBRLQJLThWVZtxz78RRG5mOr/+68OKY=" providerId="None" clId="Web-{5E4449FA-8227-4DFB-BD51-67824EE2C9A8}" dt="2023-03-16T17:13:16.048" v="1894" actId="1076"/>
          <ac:cxnSpMkLst>
            <pc:docMk/>
            <pc:sldMk cId="117079270" sldId="259"/>
            <ac:cxnSpMk id="63" creationId="{F40F3555-CC64-59DE-98D8-268554993BD0}"/>
          </ac:cxnSpMkLst>
        </pc:cxnChg>
        <pc:cxnChg chg="add mod">
          <ac:chgData name="Vasilis Syrgkanis" userId="wjfARScpBuA0LBRLQJLThWVZtxz78RRG5mOr/+68OKY=" providerId="None" clId="Web-{5E4449FA-8227-4DFB-BD51-67824EE2C9A8}" dt="2023-03-16T17:13:27.330" v="1899" actId="1076"/>
          <ac:cxnSpMkLst>
            <pc:docMk/>
            <pc:sldMk cId="117079270" sldId="259"/>
            <ac:cxnSpMk id="448" creationId="{201C574E-5C94-D693-4C3C-2C83405F76DC}"/>
          </ac:cxnSpMkLst>
        </pc:cxnChg>
        <pc:cxnChg chg="add mod">
          <ac:chgData name="Vasilis Syrgkanis" userId="wjfARScpBuA0LBRLQJLThWVZtxz78RRG5mOr/+68OKY=" providerId="None" clId="Web-{5E4449FA-8227-4DFB-BD51-67824EE2C9A8}" dt="2023-03-16T16:57:01.019" v="1299" actId="14100"/>
          <ac:cxnSpMkLst>
            <pc:docMk/>
            <pc:sldMk cId="117079270" sldId="259"/>
            <ac:cxnSpMk id="452" creationId="{7AD6C457-F84E-3668-C441-1966C70CB9C3}"/>
          </ac:cxnSpMkLst>
        </pc:cxnChg>
        <pc:cxnChg chg="add mod">
          <ac:chgData name="Vasilis Syrgkanis" userId="wjfARScpBuA0LBRLQJLThWVZtxz78RRG5mOr/+68OKY=" providerId="None" clId="Web-{5E4449FA-8227-4DFB-BD51-67824EE2C9A8}" dt="2023-03-16T17:00:42.854" v="1324" actId="14100"/>
          <ac:cxnSpMkLst>
            <pc:docMk/>
            <pc:sldMk cId="117079270" sldId="259"/>
            <ac:cxnSpMk id="454" creationId="{D2751C54-34C4-3AD3-3413-4BD292B87793}"/>
          </ac:cxnSpMkLst>
        </pc:cxnChg>
        <pc:cxnChg chg="add del mod">
          <ac:chgData name="Vasilis Syrgkanis" userId="wjfARScpBuA0LBRLQJLThWVZtxz78RRG5mOr/+68OKY=" providerId="None" clId="Web-{5E4449FA-8227-4DFB-BD51-67824EE2C9A8}" dt="2023-03-16T16:59:54.133" v="1315"/>
          <ac:cxnSpMkLst>
            <pc:docMk/>
            <pc:sldMk cId="117079270" sldId="259"/>
            <ac:cxnSpMk id="456" creationId="{575BAD59-1AE6-9FCC-5F8B-C897C5807AD2}"/>
          </ac:cxnSpMkLst>
        </pc:cxnChg>
        <pc:cxnChg chg="add del mod">
          <ac:chgData name="Vasilis Syrgkanis" userId="wjfARScpBuA0LBRLQJLThWVZtxz78RRG5mOr/+68OKY=" providerId="None" clId="Web-{5E4449FA-8227-4DFB-BD51-67824EE2C9A8}" dt="2023-03-16T17:00:20.556" v="1321"/>
          <ac:cxnSpMkLst>
            <pc:docMk/>
            <pc:sldMk cId="117079270" sldId="259"/>
            <ac:cxnSpMk id="458" creationId="{2ACD4D5D-9634-9D47-C51B-B113D776C8D0}"/>
          </ac:cxnSpMkLst>
        </pc:cxnChg>
        <pc:cxnChg chg="add mod">
          <ac:chgData name="Vasilis Syrgkanis" userId="wjfARScpBuA0LBRLQJLThWVZtxz78RRG5mOr/+68OKY=" providerId="None" clId="Web-{5E4449FA-8227-4DFB-BD51-67824EE2C9A8}" dt="2023-03-16T17:11:55.405" v="1886" actId="1076"/>
          <ac:cxnSpMkLst>
            <pc:docMk/>
            <pc:sldMk cId="117079270" sldId="259"/>
            <ac:cxnSpMk id="467" creationId="{059CFD49-DA8F-F556-12A3-7A1B83F9A6AF}"/>
          </ac:cxnSpMkLst>
        </pc:cxnChg>
        <pc:cxnChg chg="add mod">
          <ac:chgData name="Vasilis Syrgkanis" userId="wjfARScpBuA0LBRLQJLThWVZtxz78RRG5mOr/+68OKY=" providerId="None" clId="Web-{5E4449FA-8227-4DFB-BD51-67824EE2C9A8}" dt="2023-03-16T17:14:12.019" v="1906" actId="1076"/>
          <ac:cxnSpMkLst>
            <pc:docMk/>
            <pc:sldMk cId="117079270" sldId="259"/>
            <ac:cxnSpMk id="470" creationId="{09726E03-EC33-C932-D81D-ACA31FF9CA52}"/>
          </ac:cxnSpMkLst>
        </pc:cxnChg>
        <pc:cxnChg chg="add mod">
          <ac:chgData name="Vasilis Syrgkanis" userId="wjfARScpBuA0LBRLQJLThWVZtxz78RRG5mOr/+68OKY=" providerId="None" clId="Web-{5E4449FA-8227-4DFB-BD51-67824EE2C9A8}" dt="2023-03-16T17:13:09.704" v="1892" actId="1076"/>
          <ac:cxnSpMkLst>
            <pc:docMk/>
            <pc:sldMk cId="117079270" sldId="259"/>
            <ac:cxnSpMk id="471" creationId="{B80746DC-17A5-63A4-0AD9-97A92984A0AB}"/>
          </ac:cxnSpMkLst>
        </pc:cxnChg>
        <pc:cxnChg chg="add mod">
          <ac:chgData name="Vasilis Syrgkanis" userId="wjfARScpBuA0LBRLQJLThWVZtxz78RRG5mOr/+68OKY=" providerId="None" clId="Web-{5E4449FA-8227-4DFB-BD51-67824EE2C9A8}" dt="2023-03-16T17:11:43.124" v="1883" actId="1076"/>
          <ac:cxnSpMkLst>
            <pc:docMk/>
            <pc:sldMk cId="117079270" sldId="259"/>
            <ac:cxnSpMk id="473" creationId="{415D509B-E238-4F51-9C48-C8F07EA70416}"/>
          </ac:cxnSpMkLst>
        </pc:cxnChg>
        <pc:cxnChg chg="add mod">
          <ac:chgData name="Vasilis Syrgkanis" userId="wjfARScpBuA0LBRLQJLThWVZtxz78RRG5mOr/+68OKY=" providerId="None" clId="Web-{5E4449FA-8227-4DFB-BD51-67824EE2C9A8}" dt="2023-03-16T17:11:37.436" v="1881" actId="14100"/>
          <ac:cxnSpMkLst>
            <pc:docMk/>
            <pc:sldMk cId="117079270" sldId="259"/>
            <ac:cxnSpMk id="475" creationId="{E0567387-D6F3-8607-625A-DD82A3FE5A50}"/>
          </ac:cxnSpMkLst>
        </pc:cxnChg>
        <pc:cxnChg chg="add mod">
          <ac:chgData name="Vasilis Syrgkanis" userId="wjfARScpBuA0LBRLQJLThWVZtxz78RRG5mOr/+68OKY=" providerId="None" clId="Web-{5E4449FA-8227-4DFB-BD51-67824EE2C9A8}" dt="2023-03-16T17:05:43.331" v="1583" actId="14100"/>
          <ac:cxnSpMkLst>
            <pc:docMk/>
            <pc:sldMk cId="117079270" sldId="259"/>
            <ac:cxnSpMk id="478" creationId="{5EAAA448-5BF8-B96E-0C75-FFE98C00955E}"/>
          </ac:cxnSpMkLst>
        </pc:cxnChg>
        <pc:cxnChg chg="add mod">
          <ac:chgData name="Vasilis Syrgkanis" userId="wjfARScpBuA0LBRLQJLThWVZtxz78RRG5mOr/+68OKY=" providerId="None" clId="Web-{5E4449FA-8227-4DFB-BD51-67824EE2C9A8}" dt="2023-03-16T17:11:34.998" v="1880" actId="14100"/>
          <ac:cxnSpMkLst>
            <pc:docMk/>
            <pc:sldMk cId="117079270" sldId="259"/>
            <ac:cxnSpMk id="481" creationId="{7206FBA7-B2D3-E74B-EF61-4A95E5A23E93}"/>
          </ac:cxnSpMkLst>
        </pc:cxnChg>
        <pc:cxnChg chg="add mod">
          <ac:chgData name="Vasilis Syrgkanis" userId="wjfARScpBuA0LBRLQJLThWVZtxz78RRG5mOr/+68OKY=" providerId="None" clId="Web-{5E4449FA-8227-4DFB-BD51-67824EE2C9A8}" dt="2023-03-16T17:06:55.834" v="1670" actId="1076"/>
          <ac:cxnSpMkLst>
            <pc:docMk/>
            <pc:sldMk cId="117079270" sldId="259"/>
            <ac:cxnSpMk id="482" creationId="{5BDFE0F3-9E5C-79B1-38A9-E27A58D99E6E}"/>
          </ac:cxnSpMkLst>
        </pc:cxnChg>
        <pc:cxnChg chg="add mod">
          <ac:chgData name="Vasilis Syrgkanis" userId="wjfARScpBuA0LBRLQJLThWVZtxz78RRG5mOr/+68OKY=" providerId="None" clId="Web-{5E4449FA-8227-4DFB-BD51-67824EE2C9A8}" dt="2023-03-16T17:13:50.456" v="1902" actId="14100"/>
          <ac:cxnSpMkLst>
            <pc:docMk/>
            <pc:sldMk cId="117079270" sldId="259"/>
            <ac:cxnSpMk id="486" creationId="{E109EBDD-9472-1B45-B568-890DCBA1ACA6}"/>
          </ac:cxnSpMkLst>
        </pc:cxnChg>
        <pc:cxnChg chg="add mod">
          <ac:chgData name="Vasilis Syrgkanis" userId="wjfARScpBuA0LBRLQJLThWVZtxz78RRG5mOr/+68OKY=" providerId="None" clId="Web-{5E4449FA-8227-4DFB-BD51-67824EE2C9A8}" dt="2023-03-16T17:14:04.315" v="1905" actId="14100"/>
          <ac:cxnSpMkLst>
            <pc:docMk/>
            <pc:sldMk cId="117079270" sldId="259"/>
            <ac:cxnSpMk id="488" creationId="{0D57E4E2-831D-6D78-BEC6-7565FFA44D7C}"/>
          </ac:cxnSpMkLst>
        </pc:cxnChg>
      </pc:sldChg>
      <pc:sldChg chg="addSp delSp modSp add replId">
        <pc:chgData name="Vasilis Syrgkanis" userId="wjfARScpBuA0LBRLQJLThWVZtxz78RRG5mOr/+68OKY=" providerId="None" clId="Web-{5E4449FA-8227-4DFB-BD51-67824EE2C9A8}" dt="2023-03-16T18:29:37.280" v="4410" actId="1076"/>
        <pc:sldMkLst>
          <pc:docMk/>
          <pc:sldMk cId="909928050" sldId="260"/>
        </pc:sldMkLst>
        <pc:spChg chg="del">
          <ac:chgData name="Vasilis Syrgkanis" userId="wjfARScpBuA0LBRLQJLThWVZtxz78RRG5mOr/+68OKY=" providerId="None" clId="Web-{5E4449FA-8227-4DFB-BD51-67824EE2C9A8}" dt="2023-03-16T17:19:59.076" v="1972"/>
          <ac:spMkLst>
            <pc:docMk/>
            <pc:sldMk cId="909928050" sldId="260"/>
            <ac:spMk id="2" creationId="{5E80C6C9-CEA9-E0A8-8E10-8B7700316C7C}"/>
          </ac:spMkLst>
        </pc:spChg>
        <pc:spChg chg="del">
          <ac:chgData name="Vasilis Syrgkanis" userId="wjfARScpBuA0LBRLQJLThWVZtxz78RRG5mOr/+68OKY=" providerId="None" clId="Web-{5E4449FA-8227-4DFB-BD51-67824EE2C9A8}" dt="2023-03-16T17:19:25.247" v="1968"/>
          <ac:spMkLst>
            <pc:docMk/>
            <pc:sldMk cId="909928050" sldId="260"/>
            <ac:spMk id="3" creationId="{DBAF2F60-BFCF-D59F-09B7-6B4B521BAECA}"/>
          </ac:spMkLst>
        </pc:spChg>
        <pc:spChg chg="mod">
          <ac:chgData name="Vasilis Syrgkanis" userId="wjfARScpBuA0LBRLQJLThWVZtxz78RRG5mOr/+68OKY=" providerId="None" clId="Web-{5E4449FA-8227-4DFB-BD51-67824EE2C9A8}" dt="2023-03-16T17:47:35.204" v="2647"/>
          <ac:spMkLst>
            <pc:docMk/>
            <pc:sldMk cId="909928050" sldId="260"/>
            <ac:spMk id="4" creationId="{492622C6-95CA-C725-829B-D17CF137331B}"/>
          </ac:spMkLst>
        </pc:spChg>
        <pc:spChg chg="del mod">
          <ac:chgData name="Vasilis Syrgkanis" userId="wjfARScpBuA0LBRLQJLThWVZtxz78RRG5mOr/+68OKY=" providerId="None" clId="Web-{5E4449FA-8227-4DFB-BD51-67824EE2C9A8}" dt="2023-03-16T17:20:50.250" v="1978"/>
          <ac:spMkLst>
            <pc:docMk/>
            <pc:sldMk cId="909928050" sldId="260"/>
            <ac:spMk id="5" creationId="{09116979-5FCE-DC6F-67D6-DC4F6C398D40}"/>
          </ac:spMkLst>
        </pc:spChg>
        <pc:spChg chg="del mod">
          <ac:chgData name="Vasilis Syrgkanis" userId="wjfARScpBuA0LBRLQJLThWVZtxz78RRG5mOr/+68OKY=" providerId="None" clId="Web-{5E4449FA-8227-4DFB-BD51-67824EE2C9A8}" dt="2023-03-16T17:20:37.359" v="1975"/>
          <ac:spMkLst>
            <pc:docMk/>
            <pc:sldMk cId="909928050" sldId="260"/>
            <ac:spMk id="6" creationId="{07F9BF37-A8CD-B39A-3A27-2B88AF55FF6D}"/>
          </ac:spMkLst>
        </pc:spChg>
        <pc:spChg chg="mod">
          <ac:chgData name="Vasilis Syrgkanis" userId="wjfARScpBuA0LBRLQJLThWVZtxz78RRG5mOr/+68OKY=" providerId="None" clId="Web-{5E4449FA-8227-4DFB-BD51-67824EE2C9A8}" dt="2023-03-16T17:47:35.314" v="2650"/>
          <ac:spMkLst>
            <pc:docMk/>
            <pc:sldMk cId="909928050" sldId="260"/>
            <ac:spMk id="7" creationId="{D1D5E49E-7A93-1D3D-6BE7-B437E28DDAC2}"/>
          </ac:spMkLst>
        </pc:spChg>
        <pc:spChg chg="mod">
          <ac:chgData name="Vasilis Syrgkanis" userId="wjfARScpBuA0LBRLQJLThWVZtxz78RRG5mOr/+68OKY=" providerId="None" clId="Web-{5E4449FA-8227-4DFB-BD51-67824EE2C9A8}" dt="2023-03-16T17:47:20.001" v="2645"/>
          <ac:spMkLst>
            <pc:docMk/>
            <pc:sldMk cId="909928050" sldId="260"/>
            <ac:spMk id="8" creationId="{FB4884F6-35DB-A580-E5FE-305063071B7C}"/>
          </ac:spMkLst>
        </pc:spChg>
        <pc:spChg chg="mod">
          <ac:chgData name="Vasilis Syrgkanis" userId="wjfARScpBuA0LBRLQJLThWVZtxz78RRG5mOr/+68OKY=" providerId="None" clId="Web-{5E4449FA-8227-4DFB-BD51-67824EE2C9A8}" dt="2023-03-16T17:47:35.407" v="2653"/>
          <ac:spMkLst>
            <pc:docMk/>
            <pc:sldMk cId="909928050" sldId="260"/>
            <ac:spMk id="9" creationId="{A131FD03-53D6-A221-608C-6AADD220BF21}"/>
          </ac:spMkLst>
        </pc:spChg>
        <pc:spChg chg="mod">
          <ac:chgData name="Vasilis Syrgkanis" userId="wjfARScpBuA0LBRLQJLThWVZtxz78RRG5mOr/+68OKY=" providerId="None" clId="Web-{5E4449FA-8227-4DFB-BD51-67824EE2C9A8}" dt="2023-03-16T17:47:35.345" v="2651"/>
          <ac:spMkLst>
            <pc:docMk/>
            <pc:sldMk cId="909928050" sldId="260"/>
            <ac:spMk id="10" creationId="{4694A41A-7DD0-4719-FD0F-770B266FB1E8}"/>
          </ac:spMkLst>
        </pc:spChg>
        <pc:spChg chg="mod">
          <ac:chgData name="Vasilis Syrgkanis" userId="wjfARScpBuA0LBRLQJLThWVZtxz78RRG5mOr/+68OKY=" providerId="None" clId="Web-{5E4449FA-8227-4DFB-BD51-67824EE2C9A8}" dt="2023-03-16T17:47:35.376" v="2652"/>
          <ac:spMkLst>
            <pc:docMk/>
            <pc:sldMk cId="909928050" sldId="260"/>
            <ac:spMk id="11" creationId="{17A9FD59-6456-E955-97C2-B10CE4ECA17A}"/>
          </ac:spMkLst>
        </pc:spChg>
        <pc:spChg chg="add mod">
          <ac:chgData name="Vasilis Syrgkanis" userId="wjfARScpBuA0LBRLQJLThWVZtxz78RRG5mOr/+68OKY=" providerId="None" clId="Web-{5E4449FA-8227-4DFB-BD51-67824EE2C9A8}" dt="2023-03-16T17:47:19.891" v="2641"/>
          <ac:spMkLst>
            <pc:docMk/>
            <pc:sldMk cId="909928050" sldId="260"/>
            <ac:spMk id="12" creationId="{0EB6CEB7-EFB6-0FA7-C1D8-64206439D44E}"/>
          </ac:spMkLst>
        </pc:spChg>
        <pc:spChg chg="add del mod">
          <ac:chgData name="Vasilis Syrgkanis" userId="wjfARScpBuA0LBRLQJLThWVZtxz78RRG5mOr/+68OKY=" providerId="None" clId="Web-{5E4449FA-8227-4DFB-BD51-67824EE2C9A8}" dt="2023-03-16T17:32:01.614" v="2269"/>
          <ac:spMkLst>
            <pc:docMk/>
            <pc:sldMk cId="909928050" sldId="260"/>
            <ac:spMk id="13" creationId="{E7CE4849-BC19-0D93-8D3A-42DD2261FF1D}"/>
          </ac:spMkLst>
        </pc:spChg>
        <pc:spChg chg="add del mod">
          <ac:chgData name="Vasilis Syrgkanis" userId="wjfARScpBuA0LBRLQJLThWVZtxz78RRG5mOr/+68OKY=" providerId="None" clId="Web-{5E4449FA-8227-4DFB-BD51-67824EE2C9A8}" dt="2023-03-16T17:22:19.799" v="2035"/>
          <ac:spMkLst>
            <pc:docMk/>
            <pc:sldMk cId="909928050" sldId="260"/>
            <ac:spMk id="16" creationId="{FB39EC25-F52F-BFEE-7567-7518561CF394}"/>
          </ac:spMkLst>
        </pc:spChg>
        <pc:spChg chg="mod">
          <ac:chgData name="Vasilis Syrgkanis" userId="wjfARScpBuA0LBRLQJLThWVZtxz78RRG5mOr/+68OKY=" providerId="None" clId="Web-{5E4449FA-8227-4DFB-BD51-67824EE2C9A8}" dt="2023-03-16T17:45:49.326" v="2612" actId="1076"/>
          <ac:spMkLst>
            <pc:docMk/>
            <pc:sldMk cId="909928050" sldId="260"/>
            <ac:spMk id="19" creationId="{32A70830-6271-46C0-9056-603D4B1AE17C}"/>
          </ac:spMkLst>
        </pc:spChg>
        <pc:spChg chg="mod">
          <ac:chgData name="Vasilis Syrgkanis" userId="wjfARScpBuA0LBRLQJLThWVZtxz78RRG5mOr/+68OKY=" providerId="None" clId="Web-{5E4449FA-8227-4DFB-BD51-67824EE2C9A8}" dt="2023-03-16T17:46:18.374" v="2632" actId="1076"/>
          <ac:spMkLst>
            <pc:docMk/>
            <pc:sldMk cId="909928050" sldId="260"/>
            <ac:spMk id="20" creationId="{843DD194-169E-3C22-E46E-0DD9BA95298C}"/>
          </ac:spMkLst>
        </pc:spChg>
        <pc:spChg chg="del">
          <ac:chgData name="Vasilis Syrgkanis" userId="wjfARScpBuA0LBRLQJLThWVZtxz78RRG5mOr/+68OKY=" providerId="None" clId="Web-{5E4449FA-8227-4DFB-BD51-67824EE2C9A8}" dt="2023-03-16T17:23:17.410" v="2079"/>
          <ac:spMkLst>
            <pc:docMk/>
            <pc:sldMk cId="909928050" sldId="260"/>
            <ac:spMk id="26" creationId="{5BCBB37D-1E22-D0E3-05BB-38612A1862E3}"/>
          </ac:spMkLst>
        </pc:spChg>
        <pc:spChg chg="del mod">
          <ac:chgData name="Vasilis Syrgkanis" userId="wjfARScpBuA0LBRLQJLThWVZtxz78RRG5mOr/+68OKY=" providerId="None" clId="Web-{5E4449FA-8227-4DFB-BD51-67824EE2C9A8}" dt="2023-03-16T17:23:24.176" v="2085"/>
          <ac:spMkLst>
            <pc:docMk/>
            <pc:sldMk cId="909928050" sldId="260"/>
            <ac:spMk id="27" creationId="{6106A04D-4770-7472-B304-0E9F2722B0C6}"/>
          </ac:spMkLst>
        </pc:spChg>
        <pc:spChg chg="del">
          <ac:chgData name="Vasilis Syrgkanis" userId="wjfARScpBuA0LBRLQJLThWVZtxz78RRG5mOr/+68OKY=" providerId="None" clId="Web-{5E4449FA-8227-4DFB-BD51-67824EE2C9A8}" dt="2023-03-16T17:19:55.904" v="1971"/>
          <ac:spMkLst>
            <pc:docMk/>
            <pc:sldMk cId="909928050" sldId="260"/>
            <ac:spMk id="31" creationId="{E880EE1C-648C-CC3F-1A2E-8D85FD99E132}"/>
          </ac:spMkLst>
        </pc:spChg>
        <pc:spChg chg="del mod">
          <ac:chgData name="Vasilis Syrgkanis" userId="wjfARScpBuA0LBRLQJLThWVZtxz78RRG5mOr/+68OKY=" providerId="None" clId="Web-{5E4449FA-8227-4DFB-BD51-67824EE2C9A8}" dt="2023-03-16T17:23:13.004" v="2077"/>
          <ac:spMkLst>
            <pc:docMk/>
            <pc:sldMk cId="909928050" sldId="260"/>
            <ac:spMk id="32" creationId="{B46ABDC9-EEF2-C753-3474-9113FCC579FB}"/>
          </ac:spMkLst>
        </pc:spChg>
        <pc:spChg chg="add mod">
          <ac:chgData name="Vasilis Syrgkanis" userId="wjfARScpBuA0LBRLQJLThWVZtxz78RRG5mOr/+68OKY=" providerId="None" clId="Web-{5E4449FA-8227-4DFB-BD51-67824EE2C9A8}" dt="2023-03-16T17:47:35.267" v="2649"/>
          <ac:spMkLst>
            <pc:docMk/>
            <pc:sldMk cId="909928050" sldId="260"/>
            <ac:spMk id="33" creationId="{E0A29EC0-E663-67D1-5621-724E50CA4FEA}"/>
          </ac:spMkLst>
        </pc:spChg>
        <pc:spChg chg="add mod">
          <ac:chgData name="Vasilis Syrgkanis" userId="wjfARScpBuA0LBRLQJLThWVZtxz78RRG5mOr/+68OKY=" providerId="None" clId="Web-{5E4449FA-8227-4DFB-BD51-67824EE2C9A8}" dt="2023-03-16T17:47:35.236" v="2648"/>
          <ac:spMkLst>
            <pc:docMk/>
            <pc:sldMk cId="909928050" sldId="260"/>
            <ac:spMk id="34" creationId="{0F8B30C0-19CD-C12E-3995-9432A97B7FAA}"/>
          </ac:spMkLst>
        </pc:spChg>
        <pc:spChg chg="add mod">
          <ac:chgData name="Vasilis Syrgkanis" userId="wjfARScpBuA0LBRLQJLThWVZtxz78RRG5mOr/+68OKY=" providerId="None" clId="Web-{5E4449FA-8227-4DFB-BD51-67824EE2C9A8}" dt="2023-03-16T17:47:19.923" v="2642"/>
          <ac:spMkLst>
            <pc:docMk/>
            <pc:sldMk cId="909928050" sldId="260"/>
            <ac:spMk id="37" creationId="{8204C725-DCD2-69C1-FFA3-7A4AE4F62409}"/>
          </ac:spMkLst>
        </pc:spChg>
        <pc:spChg chg="add del mod">
          <ac:chgData name="Vasilis Syrgkanis" userId="wjfARScpBuA0LBRLQJLThWVZtxz78RRG5mOr/+68OKY=" providerId="None" clId="Web-{5E4449FA-8227-4DFB-BD51-67824EE2C9A8}" dt="2023-03-16T17:40:07.034" v="2449"/>
          <ac:spMkLst>
            <pc:docMk/>
            <pc:sldMk cId="909928050" sldId="260"/>
            <ac:spMk id="38" creationId="{F668F12F-9B5D-1837-0F20-6AC1700C9715}"/>
          </ac:spMkLst>
        </pc:spChg>
        <pc:spChg chg="mod">
          <ac:chgData name="Vasilis Syrgkanis" userId="wjfARScpBuA0LBRLQJLThWVZtxz78RRG5mOr/+68OKY=" providerId="None" clId="Web-{5E4449FA-8227-4DFB-BD51-67824EE2C9A8}" dt="2023-03-16T17:38:50.001" v="2422" actId="1076"/>
          <ac:spMkLst>
            <pc:docMk/>
            <pc:sldMk cId="909928050" sldId="260"/>
            <ac:spMk id="39" creationId="{D22B7C21-73CC-2B7D-868A-B92D6FF82774}"/>
          </ac:spMkLst>
        </pc:spChg>
        <pc:spChg chg="mod">
          <ac:chgData name="Vasilis Syrgkanis" userId="wjfARScpBuA0LBRLQJLThWVZtxz78RRG5mOr/+68OKY=" providerId="None" clId="Web-{5E4449FA-8227-4DFB-BD51-67824EE2C9A8}" dt="2023-03-16T17:41:18.677" v="2465" actId="1076"/>
          <ac:spMkLst>
            <pc:docMk/>
            <pc:sldMk cId="909928050" sldId="260"/>
            <ac:spMk id="40" creationId="{33735CDA-E43C-9511-9488-D7E9CE872FE9}"/>
          </ac:spMkLst>
        </pc:spChg>
        <pc:spChg chg="mod">
          <ac:chgData name="Vasilis Syrgkanis" userId="wjfARScpBuA0LBRLQJLThWVZtxz78RRG5mOr/+68OKY=" providerId="None" clId="Web-{5E4449FA-8227-4DFB-BD51-67824EE2C9A8}" dt="2023-03-16T18:26:40.869" v="4263" actId="20577"/>
          <ac:spMkLst>
            <pc:docMk/>
            <pc:sldMk cId="909928050" sldId="260"/>
            <ac:spMk id="42" creationId="{807A70E3-3D78-F551-BFE3-6AE43E0EFDAB}"/>
          </ac:spMkLst>
        </pc:spChg>
        <pc:spChg chg="mod">
          <ac:chgData name="Vasilis Syrgkanis" userId="wjfARScpBuA0LBRLQJLThWVZtxz78RRG5mOr/+68OKY=" providerId="None" clId="Web-{5E4449FA-8227-4DFB-BD51-67824EE2C9A8}" dt="2023-03-16T18:27:06.120" v="4272" actId="1076"/>
          <ac:spMkLst>
            <pc:docMk/>
            <pc:sldMk cId="909928050" sldId="260"/>
            <ac:spMk id="44" creationId="{2A9C7489-E037-64AF-9646-E537E33EC355}"/>
          </ac:spMkLst>
        </pc:spChg>
        <pc:spChg chg="mod">
          <ac:chgData name="Vasilis Syrgkanis" userId="wjfARScpBuA0LBRLQJLThWVZtxz78RRG5mOr/+68OKY=" providerId="None" clId="Web-{5E4449FA-8227-4DFB-BD51-67824EE2C9A8}" dt="2023-03-16T17:45:49.420" v="2616" actId="1076"/>
          <ac:spMkLst>
            <pc:docMk/>
            <pc:sldMk cId="909928050" sldId="260"/>
            <ac:spMk id="49" creationId="{563A4412-A7A1-2DB6-B684-81A516A7669D}"/>
          </ac:spMkLst>
        </pc:spChg>
        <pc:spChg chg="mod">
          <ac:chgData name="Vasilis Syrgkanis" userId="wjfARScpBuA0LBRLQJLThWVZtxz78RRG5mOr/+68OKY=" providerId="None" clId="Web-{5E4449FA-8227-4DFB-BD51-67824EE2C9A8}" dt="2023-03-16T17:45:49.514" v="2620" actId="1076"/>
          <ac:spMkLst>
            <pc:docMk/>
            <pc:sldMk cId="909928050" sldId="260"/>
            <ac:spMk id="50" creationId="{13146E53-2EF6-5228-94EC-6D86258D53BF}"/>
          </ac:spMkLst>
        </pc:spChg>
        <pc:spChg chg="mod">
          <ac:chgData name="Vasilis Syrgkanis" userId="wjfARScpBuA0LBRLQJLThWVZtxz78RRG5mOr/+68OKY=" providerId="None" clId="Web-{5E4449FA-8227-4DFB-BD51-67824EE2C9A8}" dt="2023-03-16T17:45:49.639" v="2625" actId="1076"/>
          <ac:spMkLst>
            <pc:docMk/>
            <pc:sldMk cId="909928050" sldId="260"/>
            <ac:spMk id="54" creationId="{5C92C2EA-DBF6-7C86-4D14-73A2050E0669}"/>
          </ac:spMkLst>
        </pc:spChg>
        <pc:spChg chg="mod">
          <ac:chgData name="Vasilis Syrgkanis" userId="wjfARScpBuA0LBRLQJLThWVZtxz78RRG5mOr/+68OKY=" providerId="None" clId="Web-{5E4449FA-8227-4DFB-BD51-67824EE2C9A8}" dt="2023-03-16T17:45:49.654" v="2626" actId="1076"/>
          <ac:spMkLst>
            <pc:docMk/>
            <pc:sldMk cId="909928050" sldId="260"/>
            <ac:spMk id="55" creationId="{238D9A4A-573B-B5D8-7E04-043586536FAA}"/>
          </ac:spMkLst>
        </pc:spChg>
        <pc:spChg chg="del">
          <ac:chgData name="Vasilis Syrgkanis" userId="wjfARScpBuA0LBRLQJLThWVZtxz78RRG5mOr/+68OKY=" providerId="None" clId="Web-{5E4449FA-8227-4DFB-BD51-67824EE2C9A8}" dt="2023-03-16T17:30:08.704" v="2223"/>
          <ac:spMkLst>
            <pc:docMk/>
            <pc:sldMk cId="909928050" sldId="260"/>
            <ac:spMk id="57" creationId="{3AAAD1B8-5DB8-24EF-0840-90A66AFC3F95}"/>
          </ac:spMkLst>
        </pc:spChg>
        <pc:spChg chg="del">
          <ac:chgData name="Vasilis Syrgkanis" userId="wjfARScpBuA0LBRLQJLThWVZtxz78RRG5mOr/+68OKY=" providerId="None" clId="Web-{5E4449FA-8227-4DFB-BD51-67824EE2C9A8}" dt="2023-03-16T17:30:08.704" v="2222"/>
          <ac:spMkLst>
            <pc:docMk/>
            <pc:sldMk cId="909928050" sldId="260"/>
            <ac:spMk id="58" creationId="{D678BB90-7AB8-F1B2-5D90-A59E7B757EEB}"/>
          </ac:spMkLst>
        </pc:spChg>
        <pc:spChg chg="del">
          <ac:chgData name="Vasilis Syrgkanis" userId="wjfARScpBuA0LBRLQJLThWVZtxz78RRG5mOr/+68OKY=" providerId="None" clId="Web-{5E4449FA-8227-4DFB-BD51-67824EE2C9A8}" dt="2023-03-16T17:29:36.422" v="2194"/>
          <ac:spMkLst>
            <pc:docMk/>
            <pc:sldMk cId="909928050" sldId="260"/>
            <ac:spMk id="59" creationId="{7BA1183B-E0BF-5237-7A22-F5384016FBB4}"/>
          </ac:spMkLst>
        </pc:spChg>
        <pc:spChg chg="del">
          <ac:chgData name="Vasilis Syrgkanis" userId="wjfARScpBuA0LBRLQJLThWVZtxz78RRG5mOr/+68OKY=" providerId="None" clId="Web-{5E4449FA-8227-4DFB-BD51-67824EE2C9A8}" dt="2023-03-16T17:29:39.656" v="2196"/>
          <ac:spMkLst>
            <pc:docMk/>
            <pc:sldMk cId="909928050" sldId="260"/>
            <ac:spMk id="60" creationId="{B81EDD42-15BD-FD64-89E7-E7C195E42FF0}"/>
          </ac:spMkLst>
        </pc:spChg>
        <pc:spChg chg="del">
          <ac:chgData name="Vasilis Syrgkanis" userId="wjfARScpBuA0LBRLQJLThWVZtxz78RRG5mOr/+68OKY=" providerId="None" clId="Web-{5E4449FA-8227-4DFB-BD51-67824EE2C9A8}" dt="2023-03-16T17:30:08.704" v="2221"/>
          <ac:spMkLst>
            <pc:docMk/>
            <pc:sldMk cId="909928050" sldId="260"/>
            <ac:spMk id="62" creationId="{DC7D4A49-A62B-9D06-F6A7-F26F7550DBA7}"/>
          </ac:spMkLst>
        </pc:spChg>
        <pc:spChg chg="del">
          <ac:chgData name="Vasilis Syrgkanis" userId="wjfARScpBuA0LBRLQJLThWVZtxz78RRG5mOr/+68OKY=" providerId="None" clId="Web-{5E4449FA-8227-4DFB-BD51-67824EE2C9A8}" dt="2023-03-16T17:30:03.423" v="2204"/>
          <ac:spMkLst>
            <pc:docMk/>
            <pc:sldMk cId="909928050" sldId="260"/>
            <ac:spMk id="449" creationId="{918FC274-9D39-4C05-4123-3B04B8A48CAE}"/>
          </ac:spMkLst>
        </pc:spChg>
        <pc:spChg chg="mod">
          <ac:chgData name="Vasilis Syrgkanis" userId="wjfARScpBuA0LBRLQJLThWVZtxz78RRG5mOr/+68OKY=" providerId="None" clId="Web-{5E4449FA-8227-4DFB-BD51-67824EE2C9A8}" dt="2023-03-16T17:33:04.615" v="2274" actId="1076"/>
          <ac:spMkLst>
            <pc:docMk/>
            <pc:sldMk cId="909928050" sldId="260"/>
            <ac:spMk id="450" creationId="{96CB5E57-4382-CDC7-C539-D209DB3FCA02}"/>
          </ac:spMkLst>
        </pc:spChg>
        <pc:spChg chg="del">
          <ac:chgData name="Vasilis Syrgkanis" userId="wjfARScpBuA0LBRLQJLThWVZtxz78RRG5mOr/+68OKY=" providerId="None" clId="Web-{5E4449FA-8227-4DFB-BD51-67824EE2C9A8}" dt="2023-03-16T17:29:48.344" v="2197"/>
          <ac:spMkLst>
            <pc:docMk/>
            <pc:sldMk cId="909928050" sldId="260"/>
            <ac:spMk id="453" creationId="{C412604C-9635-847F-EDC5-6A071339E1BE}"/>
          </ac:spMkLst>
        </pc:spChg>
        <pc:spChg chg="del">
          <ac:chgData name="Vasilis Syrgkanis" userId="wjfARScpBuA0LBRLQJLThWVZtxz78RRG5mOr/+68OKY=" providerId="None" clId="Web-{5E4449FA-8227-4DFB-BD51-67824EE2C9A8}" dt="2023-03-16T17:30:25.798" v="2238"/>
          <ac:spMkLst>
            <pc:docMk/>
            <pc:sldMk cId="909928050" sldId="260"/>
            <ac:spMk id="455" creationId="{FF02F307-E445-E931-2596-ACC26E486E5D}"/>
          </ac:spMkLst>
        </pc:spChg>
        <pc:spChg chg="del">
          <ac:chgData name="Vasilis Syrgkanis" userId="wjfARScpBuA0LBRLQJLThWVZtxz78RRG5mOr/+68OKY=" providerId="None" clId="Web-{5E4449FA-8227-4DFB-BD51-67824EE2C9A8}" dt="2023-03-16T17:30:27.673" v="2239"/>
          <ac:spMkLst>
            <pc:docMk/>
            <pc:sldMk cId="909928050" sldId="260"/>
            <ac:spMk id="457" creationId="{0120FC46-8DF7-23BB-351B-312CF9456793}"/>
          </ac:spMkLst>
        </pc:spChg>
        <pc:spChg chg="add del">
          <ac:chgData name="Vasilis Syrgkanis" userId="wjfARScpBuA0LBRLQJLThWVZtxz78RRG5mOr/+68OKY=" providerId="None" clId="Web-{5E4449FA-8227-4DFB-BD51-67824EE2C9A8}" dt="2023-03-16T17:28:51.077" v="2168"/>
          <ac:spMkLst>
            <pc:docMk/>
            <pc:sldMk cId="909928050" sldId="260"/>
            <ac:spMk id="458" creationId="{1D65D981-7AD1-A4E5-E62E-5419FA18BCCE}"/>
          </ac:spMkLst>
        </pc:spChg>
        <pc:spChg chg="del mod">
          <ac:chgData name="Vasilis Syrgkanis" userId="wjfARScpBuA0LBRLQJLThWVZtxz78RRG5mOr/+68OKY=" providerId="None" clId="Web-{5E4449FA-8227-4DFB-BD51-67824EE2C9A8}" dt="2023-03-16T17:30:01.001" v="2202"/>
          <ac:spMkLst>
            <pc:docMk/>
            <pc:sldMk cId="909928050" sldId="260"/>
            <ac:spMk id="459" creationId="{02CC493D-C876-84BF-F823-9AEB13AA06CA}"/>
          </ac:spMkLst>
        </pc:spChg>
        <pc:spChg chg="del">
          <ac:chgData name="Vasilis Syrgkanis" userId="wjfARScpBuA0LBRLQJLThWVZtxz78RRG5mOr/+68OKY=" providerId="None" clId="Web-{5E4449FA-8227-4DFB-BD51-67824EE2C9A8}" dt="2023-03-16T17:28:58.202" v="2170"/>
          <ac:spMkLst>
            <pc:docMk/>
            <pc:sldMk cId="909928050" sldId="260"/>
            <ac:spMk id="460" creationId="{1045DDF6-345B-37F6-AD89-A6B853E0D90F}"/>
          </ac:spMkLst>
        </pc:spChg>
        <pc:spChg chg="mod">
          <ac:chgData name="Vasilis Syrgkanis" userId="wjfARScpBuA0LBRLQJLThWVZtxz78RRG5mOr/+68OKY=" providerId="None" clId="Web-{5E4449FA-8227-4DFB-BD51-67824EE2C9A8}" dt="2023-03-16T18:26:56.072" v="4268" actId="1076"/>
          <ac:spMkLst>
            <pc:docMk/>
            <pc:sldMk cId="909928050" sldId="260"/>
            <ac:spMk id="461" creationId="{CA9D5DCA-2B72-F68B-3B0C-31A1B5CF9D37}"/>
          </ac:spMkLst>
        </pc:spChg>
        <pc:spChg chg="mod">
          <ac:chgData name="Vasilis Syrgkanis" userId="wjfARScpBuA0LBRLQJLThWVZtxz78RRG5mOr/+68OKY=" providerId="None" clId="Web-{5E4449FA-8227-4DFB-BD51-67824EE2C9A8}" dt="2023-03-16T17:47:19.860" v="2640"/>
          <ac:spMkLst>
            <pc:docMk/>
            <pc:sldMk cId="909928050" sldId="260"/>
            <ac:spMk id="462" creationId="{2E4DB77D-94BE-B752-1D10-8CDA5836BEE5}"/>
          </ac:spMkLst>
        </pc:spChg>
        <pc:spChg chg="del">
          <ac:chgData name="Vasilis Syrgkanis" userId="wjfARScpBuA0LBRLQJLThWVZtxz78RRG5mOr/+68OKY=" providerId="None" clId="Web-{5E4449FA-8227-4DFB-BD51-67824EE2C9A8}" dt="2023-03-16T17:29:51.266" v="2199"/>
          <ac:spMkLst>
            <pc:docMk/>
            <pc:sldMk cId="909928050" sldId="260"/>
            <ac:spMk id="463" creationId="{CDDE6D62-FEC0-CA1E-2A3D-CC17991F6BBF}"/>
          </ac:spMkLst>
        </pc:spChg>
        <pc:spChg chg="add mod">
          <ac:chgData name="Vasilis Syrgkanis" userId="wjfARScpBuA0LBRLQJLThWVZtxz78RRG5mOr/+68OKY=" providerId="None" clId="Web-{5E4449FA-8227-4DFB-BD51-67824EE2C9A8}" dt="2023-03-16T17:42:53.086" v="2527" actId="1076"/>
          <ac:spMkLst>
            <pc:docMk/>
            <pc:sldMk cId="909928050" sldId="260"/>
            <ac:spMk id="464" creationId="{B18A29BD-B6C1-D86A-BE26-6E8256C74832}"/>
          </ac:spMkLst>
        </pc:spChg>
        <pc:spChg chg="mod">
          <ac:chgData name="Vasilis Syrgkanis" userId="wjfARScpBuA0LBRLQJLThWVZtxz78RRG5mOr/+68OKY=" providerId="None" clId="Web-{5E4449FA-8227-4DFB-BD51-67824EE2C9A8}" dt="2023-03-16T17:47:19.969" v="2644"/>
          <ac:spMkLst>
            <pc:docMk/>
            <pc:sldMk cId="909928050" sldId="260"/>
            <ac:spMk id="465" creationId="{23FC2213-27AB-7FAA-3537-617E19B3669A}"/>
          </ac:spMkLst>
        </pc:spChg>
        <pc:spChg chg="mod">
          <ac:chgData name="Vasilis Syrgkanis" userId="wjfARScpBuA0LBRLQJLThWVZtxz78RRG5mOr/+68OKY=" providerId="None" clId="Web-{5E4449FA-8227-4DFB-BD51-67824EE2C9A8}" dt="2023-03-16T17:47:20.016" v="2646"/>
          <ac:spMkLst>
            <pc:docMk/>
            <pc:sldMk cId="909928050" sldId="260"/>
            <ac:spMk id="466" creationId="{33B21B33-609F-8822-9CD3-413C3E84E206}"/>
          </ac:spMkLst>
        </pc:spChg>
        <pc:spChg chg="del">
          <ac:chgData name="Vasilis Syrgkanis" userId="wjfARScpBuA0LBRLQJLThWVZtxz78RRG5mOr/+68OKY=" providerId="None" clId="Web-{5E4449FA-8227-4DFB-BD51-67824EE2C9A8}" dt="2023-03-16T17:30:08.704" v="2217"/>
          <ac:spMkLst>
            <pc:docMk/>
            <pc:sldMk cId="909928050" sldId="260"/>
            <ac:spMk id="468" creationId="{73707309-7B43-9C52-4F2E-5BD53A572064}"/>
          </ac:spMkLst>
        </pc:spChg>
        <pc:spChg chg="del">
          <ac:chgData name="Vasilis Syrgkanis" userId="wjfARScpBuA0LBRLQJLThWVZtxz78RRG5mOr/+68OKY=" providerId="None" clId="Web-{5E4449FA-8227-4DFB-BD51-67824EE2C9A8}" dt="2023-03-16T17:30:08.704" v="2216"/>
          <ac:spMkLst>
            <pc:docMk/>
            <pc:sldMk cId="909928050" sldId="260"/>
            <ac:spMk id="469" creationId="{0F0AEE34-7EBE-DC8C-E90F-B591FA884DF2}"/>
          </ac:spMkLst>
        </pc:spChg>
        <pc:spChg chg="del">
          <ac:chgData name="Vasilis Syrgkanis" userId="wjfARScpBuA0LBRLQJLThWVZtxz78RRG5mOr/+68OKY=" providerId="None" clId="Web-{5E4449FA-8227-4DFB-BD51-67824EE2C9A8}" dt="2023-03-16T17:30:25.798" v="2237"/>
          <ac:spMkLst>
            <pc:docMk/>
            <pc:sldMk cId="909928050" sldId="260"/>
            <ac:spMk id="472" creationId="{A227325B-0A8B-F73B-0977-47961ACB9A27}"/>
          </ac:spMkLst>
        </pc:spChg>
        <pc:spChg chg="del">
          <ac:chgData name="Vasilis Syrgkanis" userId="wjfARScpBuA0LBRLQJLThWVZtxz78RRG5mOr/+68OKY=" providerId="None" clId="Web-{5E4449FA-8227-4DFB-BD51-67824EE2C9A8}" dt="2023-03-16T17:30:25.798" v="2235"/>
          <ac:spMkLst>
            <pc:docMk/>
            <pc:sldMk cId="909928050" sldId="260"/>
            <ac:spMk id="474" creationId="{56FFA65C-C2B9-7E7B-B0E1-E71726D5DAD8}"/>
          </ac:spMkLst>
        </pc:spChg>
        <pc:spChg chg="del">
          <ac:chgData name="Vasilis Syrgkanis" userId="wjfARScpBuA0LBRLQJLThWVZtxz78RRG5mOr/+68OKY=" providerId="None" clId="Web-{5E4449FA-8227-4DFB-BD51-67824EE2C9A8}" dt="2023-03-16T17:30:25.798" v="2233"/>
          <ac:spMkLst>
            <pc:docMk/>
            <pc:sldMk cId="909928050" sldId="260"/>
            <ac:spMk id="476" creationId="{EED0E4C8-6372-744D-848C-7F5A3C240EEE}"/>
          </ac:spMkLst>
        </pc:spChg>
        <pc:spChg chg="del">
          <ac:chgData name="Vasilis Syrgkanis" userId="wjfARScpBuA0LBRLQJLThWVZtxz78RRG5mOr/+68OKY=" providerId="None" clId="Web-{5E4449FA-8227-4DFB-BD51-67824EE2C9A8}" dt="2023-03-16T17:30:32.736" v="2245"/>
          <ac:spMkLst>
            <pc:docMk/>
            <pc:sldMk cId="909928050" sldId="260"/>
            <ac:spMk id="477" creationId="{166A847C-C2E1-E98B-F025-28AE600BB7BB}"/>
          </ac:spMkLst>
        </pc:spChg>
        <pc:spChg chg="del">
          <ac:chgData name="Vasilis Syrgkanis" userId="wjfARScpBuA0LBRLQJLThWVZtxz78RRG5mOr/+68OKY=" providerId="None" clId="Web-{5E4449FA-8227-4DFB-BD51-67824EE2C9A8}" dt="2023-03-16T17:30:32.736" v="2243"/>
          <ac:spMkLst>
            <pc:docMk/>
            <pc:sldMk cId="909928050" sldId="260"/>
            <ac:spMk id="479" creationId="{0CDA3191-A1F2-3CCA-28B0-7E3379B3C5E5}"/>
          </ac:spMkLst>
        </pc:spChg>
        <pc:spChg chg="del">
          <ac:chgData name="Vasilis Syrgkanis" userId="wjfARScpBuA0LBRLQJLThWVZtxz78RRG5mOr/+68OKY=" providerId="None" clId="Web-{5E4449FA-8227-4DFB-BD51-67824EE2C9A8}" dt="2023-03-16T17:30:25.798" v="2232"/>
          <ac:spMkLst>
            <pc:docMk/>
            <pc:sldMk cId="909928050" sldId="260"/>
            <ac:spMk id="480" creationId="{6C8F2BD0-057E-934F-8A45-B43CCBEC9E65}"/>
          </ac:spMkLst>
        </pc:spChg>
        <pc:spChg chg="del">
          <ac:chgData name="Vasilis Syrgkanis" userId="wjfARScpBuA0LBRLQJLThWVZtxz78RRG5mOr/+68OKY=" providerId="None" clId="Web-{5E4449FA-8227-4DFB-BD51-67824EE2C9A8}" dt="2023-03-16T17:30:32.736" v="2241"/>
          <ac:spMkLst>
            <pc:docMk/>
            <pc:sldMk cId="909928050" sldId="260"/>
            <ac:spMk id="483" creationId="{2A5EC001-9CE2-8FE9-8FEC-BF597F166439}"/>
          </ac:spMkLst>
        </pc:spChg>
        <pc:spChg chg="del">
          <ac:chgData name="Vasilis Syrgkanis" userId="wjfARScpBuA0LBRLQJLThWVZtxz78RRG5mOr/+68OKY=" providerId="None" clId="Web-{5E4449FA-8227-4DFB-BD51-67824EE2C9A8}" dt="2023-03-16T17:30:32.736" v="2240"/>
          <ac:spMkLst>
            <pc:docMk/>
            <pc:sldMk cId="909928050" sldId="260"/>
            <ac:spMk id="484" creationId="{188B1CE5-DC54-3493-EE47-7B3E5F1EF2A1}"/>
          </ac:spMkLst>
        </pc:spChg>
        <pc:spChg chg="del">
          <ac:chgData name="Vasilis Syrgkanis" userId="wjfARScpBuA0LBRLQJLThWVZtxz78RRG5mOr/+68OKY=" providerId="None" clId="Web-{5E4449FA-8227-4DFB-BD51-67824EE2C9A8}" dt="2023-03-16T17:30:19.611" v="2229"/>
          <ac:spMkLst>
            <pc:docMk/>
            <pc:sldMk cId="909928050" sldId="260"/>
            <ac:spMk id="485" creationId="{7542DA50-B9FA-BA77-9917-8F5CBE9A8B45}"/>
          </ac:spMkLst>
        </pc:spChg>
        <pc:spChg chg="del">
          <ac:chgData name="Vasilis Syrgkanis" userId="wjfARScpBuA0LBRLQJLThWVZtxz78RRG5mOr/+68OKY=" providerId="None" clId="Web-{5E4449FA-8227-4DFB-BD51-67824EE2C9A8}" dt="2023-03-16T17:30:19.611" v="2227"/>
          <ac:spMkLst>
            <pc:docMk/>
            <pc:sldMk cId="909928050" sldId="260"/>
            <ac:spMk id="487" creationId="{83B56F72-9A70-AB4F-730D-C0044820DBB0}"/>
          </ac:spMkLst>
        </pc:spChg>
        <pc:spChg chg="del">
          <ac:chgData name="Vasilis Syrgkanis" userId="wjfARScpBuA0LBRLQJLThWVZtxz78RRG5mOr/+68OKY=" providerId="None" clId="Web-{5E4449FA-8227-4DFB-BD51-67824EE2C9A8}" dt="2023-03-16T17:30:19.611" v="2226"/>
          <ac:spMkLst>
            <pc:docMk/>
            <pc:sldMk cId="909928050" sldId="260"/>
            <ac:spMk id="489" creationId="{5B86B208-D3AE-4AF7-2D94-809643072846}"/>
          </ac:spMkLst>
        </pc:spChg>
        <pc:spChg chg="add mod">
          <ac:chgData name="Vasilis Syrgkanis" userId="wjfARScpBuA0LBRLQJLThWVZtxz78RRG5mOr/+68OKY=" providerId="None" clId="Web-{5E4449FA-8227-4DFB-BD51-67824EE2C9A8}" dt="2023-03-16T17:31:11.440" v="2253" actId="1076"/>
          <ac:spMkLst>
            <pc:docMk/>
            <pc:sldMk cId="909928050" sldId="260"/>
            <ac:spMk id="505" creationId="{1A40E806-5ADC-30E5-4F87-0D5C7BD727B7}"/>
          </ac:spMkLst>
        </pc:spChg>
        <pc:spChg chg="add mod">
          <ac:chgData name="Vasilis Syrgkanis" userId="wjfARScpBuA0LBRLQJLThWVZtxz78RRG5mOr/+68OKY=" providerId="None" clId="Web-{5E4449FA-8227-4DFB-BD51-67824EE2C9A8}" dt="2023-03-16T17:39:10.158" v="2430" actId="1076"/>
          <ac:spMkLst>
            <pc:docMk/>
            <pc:sldMk cId="909928050" sldId="260"/>
            <ac:spMk id="521" creationId="{C3F15DCB-4637-D0E2-5679-CC5870BB4C1E}"/>
          </ac:spMkLst>
        </pc:spChg>
        <pc:spChg chg="add mod">
          <ac:chgData name="Vasilis Syrgkanis" userId="wjfARScpBuA0LBRLQJLThWVZtxz78RRG5mOr/+68OKY=" providerId="None" clId="Web-{5E4449FA-8227-4DFB-BD51-67824EE2C9A8}" dt="2023-03-16T17:47:19.938" v="2643"/>
          <ac:spMkLst>
            <pc:docMk/>
            <pc:sldMk cId="909928050" sldId="260"/>
            <ac:spMk id="524" creationId="{BCAB08DD-410F-E3E2-7F58-6629EF57D705}"/>
          </ac:spMkLst>
        </pc:spChg>
        <pc:spChg chg="add mod">
          <ac:chgData name="Vasilis Syrgkanis" userId="wjfARScpBuA0LBRLQJLThWVZtxz78RRG5mOr/+68OKY=" providerId="None" clId="Web-{5E4449FA-8227-4DFB-BD51-67824EE2C9A8}" dt="2023-03-16T17:39:37.955" v="2441" actId="1076"/>
          <ac:spMkLst>
            <pc:docMk/>
            <pc:sldMk cId="909928050" sldId="260"/>
            <ac:spMk id="526" creationId="{B1286569-DA45-246E-154B-D818E7E52513}"/>
          </ac:spMkLst>
        </pc:spChg>
        <pc:spChg chg="add mod">
          <ac:chgData name="Vasilis Syrgkanis" userId="wjfARScpBuA0LBRLQJLThWVZtxz78RRG5mOr/+68OKY=" providerId="None" clId="Web-{5E4449FA-8227-4DFB-BD51-67824EE2C9A8}" dt="2023-03-16T17:42:49.539" v="2526" actId="1076"/>
          <ac:spMkLst>
            <pc:docMk/>
            <pc:sldMk cId="909928050" sldId="260"/>
            <ac:spMk id="529" creationId="{91DFF283-8DE2-2899-CF70-0F5B8D2ADDF7}"/>
          </ac:spMkLst>
        </pc:spChg>
        <pc:spChg chg="add mod">
          <ac:chgData name="Vasilis Syrgkanis" userId="wjfARScpBuA0LBRLQJLThWVZtxz78RRG5mOr/+68OKY=" providerId="None" clId="Web-{5E4449FA-8227-4DFB-BD51-67824EE2C9A8}" dt="2023-03-16T17:43:00.352" v="2529" actId="1076"/>
          <ac:spMkLst>
            <pc:docMk/>
            <pc:sldMk cId="909928050" sldId="260"/>
            <ac:spMk id="530" creationId="{760E9F44-385F-0E71-E69E-0DCC152F8119}"/>
          </ac:spMkLst>
        </pc:spChg>
        <pc:spChg chg="add mod">
          <ac:chgData name="Vasilis Syrgkanis" userId="wjfARScpBuA0LBRLQJLThWVZtxz78RRG5mOr/+68OKY=" providerId="None" clId="Web-{5E4449FA-8227-4DFB-BD51-67824EE2C9A8}" dt="2023-03-16T18:26:05.383" v="4200" actId="1076"/>
          <ac:spMkLst>
            <pc:docMk/>
            <pc:sldMk cId="909928050" sldId="260"/>
            <ac:spMk id="566" creationId="{1B140AA2-1550-4A99-D512-5B1243F1D4EF}"/>
          </ac:spMkLst>
        </pc:spChg>
        <pc:spChg chg="add mod">
          <ac:chgData name="Vasilis Syrgkanis" userId="wjfARScpBuA0LBRLQJLThWVZtxz78RRG5mOr/+68OKY=" providerId="None" clId="Web-{5E4449FA-8227-4DFB-BD51-67824EE2C9A8}" dt="2023-03-16T17:53:33.965" v="2952" actId="1076"/>
          <ac:spMkLst>
            <pc:docMk/>
            <pc:sldMk cId="909928050" sldId="260"/>
            <ac:spMk id="569" creationId="{939865A2-1A07-3B80-7834-9BCCDAD05654}"/>
          </ac:spMkLst>
        </pc:spChg>
        <pc:spChg chg="add mod">
          <ac:chgData name="Vasilis Syrgkanis" userId="wjfARScpBuA0LBRLQJLThWVZtxz78RRG5mOr/+68OKY=" providerId="None" clId="Web-{5E4449FA-8227-4DFB-BD51-67824EE2C9A8}" dt="2023-03-16T18:27:21.542" v="4276" actId="14100"/>
          <ac:spMkLst>
            <pc:docMk/>
            <pc:sldMk cId="909928050" sldId="260"/>
            <ac:spMk id="570" creationId="{1C09CBD4-0CA8-812C-6BD9-316CAEC8B9CA}"/>
          </ac:spMkLst>
        </pc:spChg>
        <pc:spChg chg="add mod">
          <ac:chgData name="Vasilis Syrgkanis" userId="wjfARScpBuA0LBRLQJLThWVZtxz78RRG5mOr/+68OKY=" providerId="None" clId="Web-{5E4449FA-8227-4DFB-BD51-67824EE2C9A8}" dt="2023-03-16T18:27:17.386" v="4275" actId="1076"/>
          <ac:spMkLst>
            <pc:docMk/>
            <pc:sldMk cId="909928050" sldId="260"/>
            <ac:spMk id="572" creationId="{2E3BF46F-6368-2C51-4F9B-E74F6978FDCD}"/>
          </ac:spMkLst>
        </pc:spChg>
        <pc:spChg chg="add mod">
          <ac:chgData name="Vasilis Syrgkanis" userId="wjfARScpBuA0LBRLQJLThWVZtxz78RRG5mOr/+68OKY=" providerId="None" clId="Web-{5E4449FA-8227-4DFB-BD51-67824EE2C9A8}" dt="2023-03-16T18:28:25.138" v="4353" actId="1076"/>
          <ac:spMkLst>
            <pc:docMk/>
            <pc:sldMk cId="909928050" sldId="260"/>
            <ac:spMk id="574" creationId="{8A85EA95-1D60-F2D7-5D47-08760A10CF39}"/>
          </ac:spMkLst>
        </pc:spChg>
        <pc:spChg chg="add mod">
          <ac:chgData name="Vasilis Syrgkanis" userId="wjfARScpBuA0LBRLQJLThWVZtxz78RRG5mOr/+68OKY=" providerId="None" clId="Web-{5E4449FA-8227-4DFB-BD51-67824EE2C9A8}" dt="2023-03-16T18:28:27.403" v="4354" actId="1076"/>
          <ac:spMkLst>
            <pc:docMk/>
            <pc:sldMk cId="909928050" sldId="260"/>
            <ac:spMk id="575" creationId="{34CE1EBC-852D-20E5-6A7A-F076489FC1FF}"/>
          </ac:spMkLst>
        </pc:spChg>
        <pc:spChg chg="add mod">
          <ac:chgData name="Vasilis Syrgkanis" userId="wjfARScpBuA0LBRLQJLThWVZtxz78RRG5mOr/+68OKY=" providerId="None" clId="Web-{5E4449FA-8227-4DFB-BD51-67824EE2C9A8}" dt="2023-03-16T18:28:23.169" v="4352" actId="1076"/>
          <ac:spMkLst>
            <pc:docMk/>
            <pc:sldMk cId="909928050" sldId="260"/>
            <ac:spMk id="576" creationId="{B0F8890D-37E4-6AF6-67D0-588EADA2D762}"/>
          </ac:spMkLst>
        </pc:spChg>
        <pc:spChg chg="add mod">
          <ac:chgData name="Vasilis Syrgkanis" userId="wjfARScpBuA0LBRLQJLThWVZtxz78RRG5mOr/+68OKY=" providerId="None" clId="Web-{5E4449FA-8227-4DFB-BD51-67824EE2C9A8}" dt="2023-03-16T18:29:32.874" v="4408" actId="14100"/>
          <ac:spMkLst>
            <pc:docMk/>
            <pc:sldMk cId="909928050" sldId="260"/>
            <ac:spMk id="578" creationId="{A57594EA-9626-09F8-4E09-CD3FFDC216E1}"/>
          </ac:spMkLst>
        </pc:spChg>
        <pc:spChg chg="add mod">
          <ac:chgData name="Vasilis Syrgkanis" userId="wjfARScpBuA0LBRLQJLThWVZtxz78RRG5mOr/+68OKY=" providerId="None" clId="Web-{5E4449FA-8227-4DFB-BD51-67824EE2C9A8}" dt="2023-03-16T18:29:20.921" v="4404" actId="14100"/>
          <ac:spMkLst>
            <pc:docMk/>
            <pc:sldMk cId="909928050" sldId="260"/>
            <ac:spMk id="581" creationId="{6F28D4D1-520C-D61F-ABB5-0DD7B6CB8A75}"/>
          </ac:spMkLst>
        </pc:spChg>
        <pc:spChg chg="add mod">
          <ac:chgData name="Vasilis Syrgkanis" userId="wjfARScpBuA0LBRLQJLThWVZtxz78RRG5mOr/+68OKY=" providerId="None" clId="Web-{5E4449FA-8227-4DFB-BD51-67824EE2C9A8}" dt="2023-03-16T18:29:26.624" v="4406" actId="1076"/>
          <ac:spMkLst>
            <pc:docMk/>
            <pc:sldMk cId="909928050" sldId="260"/>
            <ac:spMk id="582" creationId="{47529A1C-364F-0AFB-3451-F441A7550512}"/>
          </ac:spMkLst>
        </pc:spChg>
        <pc:inkChg chg="del">
          <ac:chgData name="Vasilis Syrgkanis" userId="wjfARScpBuA0LBRLQJLThWVZtxz78RRG5mOr/+68OKY=" providerId="None" clId="Web-{5E4449FA-8227-4DFB-BD51-67824EE2C9A8}" dt="2023-03-16T17:30:36.939" v="2246"/>
          <ac:inkMkLst>
            <pc:docMk/>
            <pc:sldMk cId="909928050" sldId="260"/>
            <ac:inkMk id="491" creationId="{249B5696-3B9C-9FF7-1422-7915FDBDBDB3}"/>
          </ac:inkMkLst>
        </pc:inkChg>
        <pc:inkChg chg="del">
          <ac:chgData name="Vasilis Syrgkanis" userId="wjfARScpBuA0LBRLQJLThWVZtxz78RRG5mOr/+68OKY=" providerId="None" clId="Web-{5E4449FA-8227-4DFB-BD51-67824EE2C9A8}" dt="2023-03-16T17:19:13.872" v="1966"/>
          <ac:inkMkLst>
            <pc:docMk/>
            <pc:sldMk cId="909928050" sldId="260"/>
            <ac:inkMk id="492" creationId="{0C7E3B90-9A9B-E183-8FD0-10DBA3077634}"/>
          </ac:inkMkLst>
        </pc:inkChg>
        <pc:inkChg chg="del">
          <ac:chgData name="Vasilis Syrgkanis" userId="wjfARScpBuA0LBRLQJLThWVZtxz78RRG5mOr/+68OKY=" providerId="None" clId="Web-{5E4449FA-8227-4DFB-BD51-67824EE2C9A8}" dt="2023-03-16T17:19:18.106" v="1967"/>
          <ac:inkMkLst>
            <pc:docMk/>
            <pc:sldMk cId="909928050" sldId="260"/>
            <ac:inkMk id="493" creationId="{E9B74569-6E10-FB84-F5CA-36A42A8BF8C1}"/>
          </ac:inkMkLst>
        </pc:inkChg>
        <pc:inkChg chg="del">
          <ac:chgData name="Vasilis Syrgkanis" userId="wjfARScpBuA0LBRLQJLThWVZtxz78RRG5mOr/+68OKY=" providerId="None" clId="Web-{5E4449FA-8227-4DFB-BD51-67824EE2C9A8}" dt="2023-03-16T17:19:13.872" v="1965"/>
          <ac:inkMkLst>
            <pc:docMk/>
            <pc:sldMk cId="909928050" sldId="260"/>
            <ac:inkMk id="494" creationId="{D253112A-30CC-03C3-95A0-C6477E8260C1}"/>
          </ac:inkMkLst>
        </pc:inkChg>
        <pc:inkChg chg="del">
          <ac:chgData name="Vasilis Syrgkanis" userId="wjfARScpBuA0LBRLQJLThWVZtxz78RRG5mOr/+68OKY=" providerId="None" clId="Web-{5E4449FA-8227-4DFB-BD51-67824EE2C9A8}" dt="2023-03-16T17:19:13.872" v="1964"/>
          <ac:inkMkLst>
            <pc:docMk/>
            <pc:sldMk cId="909928050" sldId="260"/>
            <ac:inkMk id="495" creationId="{24785791-37B1-8E26-9033-6ADBF7677D30}"/>
          </ac:inkMkLst>
        </pc:inkChg>
        <pc:inkChg chg="del">
          <ac:chgData name="Vasilis Syrgkanis" userId="wjfARScpBuA0LBRLQJLThWVZtxz78RRG5mOr/+68OKY=" providerId="None" clId="Web-{5E4449FA-8227-4DFB-BD51-67824EE2C9A8}" dt="2023-03-16T17:19:13.872" v="1963"/>
          <ac:inkMkLst>
            <pc:docMk/>
            <pc:sldMk cId="909928050" sldId="260"/>
            <ac:inkMk id="496" creationId="{0B6E6EF2-5E1F-F10E-EF30-9B9D2B3C0272}"/>
          </ac:inkMkLst>
        </pc:inkChg>
        <pc:inkChg chg="del">
          <ac:chgData name="Vasilis Syrgkanis" userId="wjfARScpBuA0LBRLQJLThWVZtxz78RRG5mOr/+68OKY=" providerId="None" clId="Web-{5E4449FA-8227-4DFB-BD51-67824EE2C9A8}" dt="2023-03-16T17:19:09.793" v="1962"/>
          <ac:inkMkLst>
            <pc:docMk/>
            <pc:sldMk cId="909928050" sldId="260"/>
            <ac:inkMk id="497" creationId="{BB65B3D2-18DC-A196-C3B5-331C30FB1801}"/>
          </ac:inkMkLst>
        </pc:inkChg>
        <pc:inkChg chg="del">
          <ac:chgData name="Vasilis Syrgkanis" userId="wjfARScpBuA0LBRLQJLThWVZtxz78RRG5mOr/+68OKY=" providerId="None" clId="Web-{5E4449FA-8227-4DFB-BD51-67824EE2C9A8}" dt="2023-03-16T17:19:09.793" v="1961"/>
          <ac:inkMkLst>
            <pc:docMk/>
            <pc:sldMk cId="909928050" sldId="260"/>
            <ac:inkMk id="498" creationId="{D3AD5F64-F820-1506-F755-DB45BF98763F}"/>
          </ac:inkMkLst>
        </pc:inkChg>
        <pc:inkChg chg="del">
          <ac:chgData name="Vasilis Syrgkanis" userId="wjfARScpBuA0LBRLQJLThWVZtxz78RRG5mOr/+68OKY=" providerId="None" clId="Web-{5E4449FA-8227-4DFB-BD51-67824EE2C9A8}" dt="2023-03-16T17:19:09.793" v="1960"/>
          <ac:inkMkLst>
            <pc:docMk/>
            <pc:sldMk cId="909928050" sldId="260"/>
            <ac:inkMk id="499" creationId="{E66CBC03-798D-82D5-5CFA-0F7C92E538BE}"/>
          </ac:inkMkLst>
        </pc:inkChg>
        <pc:inkChg chg="del">
          <ac:chgData name="Vasilis Syrgkanis" userId="wjfARScpBuA0LBRLQJLThWVZtxz78RRG5mOr/+68OKY=" providerId="None" clId="Web-{5E4449FA-8227-4DFB-BD51-67824EE2C9A8}" dt="2023-03-16T17:19:09.793" v="1959"/>
          <ac:inkMkLst>
            <pc:docMk/>
            <pc:sldMk cId="909928050" sldId="260"/>
            <ac:inkMk id="500" creationId="{CBB6C948-D97F-09FF-3A01-750B8E10AEBA}"/>
          </ac:inkMkLst>
        </pc:inkChg>
        <pc:inkChg chg="del">
          <ac:chgData name="Vasilis Syrgkanis" userId="wjfARScpBuA0LBRLQJLThWVZtxz78RRG5mOr/+68OKY=" providerId="None" clId="Web-{5E4449FA-8227-4DFB-BD51-67824EE2C9A8}" dt="2023-03-16T17:19:09.793" v="1958"/>
          <ac:inkMkLst>
            <pc:docMk/>
            <pc:sldMk cId="909928050" sldId="260"/>
            <ac:inkMk id="501" creationId="{AB414BE5-EFCC-3EDB-8A5C-3F35230E6D7E}"/>
          </ac:inkMkLst>
        </pc:inkChg>
        <pc:inkChg chg="del">
          <ac:chgData name="Vasilis Syrgkanis" userId="wjfARScpBuA0LBRLQJLThWVZtxz78RRG5mOr/+68OKY=" providerId="None" clId="Web-{5E4449FA-8227-4DFB-BD51-67824EE2C9A8}" dt="2023-03-16T17:19:09.793" v="1957"/>
          <ac:inkMkLst>
            <pc:docMk/>
            <pc:sldMk cId="909928050" sldId="260"/>
            <ac:inkMk id="502" creationId="{09D4F0A8-CCFE-F2D2-1BA8-8245199CEC43}"/>
          </ac:inkMkLst>
        </pc:inkChg>
        <pc:inkChg chg="del">
          <ac:chgData name="Vasilis Syrgkanis" userId="wjfARScpBuA0LBRLQJLThWVZtxz78RRG5mOr/+68OKY=" providerId="None" clId="Web-{5E4449FA-8227-4DFB-BD51-67824EE2C9A8}" dt="2023-03-16T17:19:09.793" v="1956"/>
          <ac:inkMkLst>
            <pc:docMk/>
            <pc:sldMk cId="909928050" sldId="260"/>
            <ac:inkMk id="503" creationId="{87D62369-ADD3-7413-65F2-D8168D63AFFC}"/>
          </ac:inkMkLst>
        </pc:inkChg>
        <pc:inkChg chg="del">
          <ac:chgData name="Vasilis Syrgkanis" userId="wjfARScpBuA0LBRLQJLThWVZtxz78RRG5mOr/+68OKY=" providerId="None" clId="Web-{5E4449FA-8227-4DFB-BD51-67824EE2C9A8}" dt="2023-03-16T17:19:09.793" v="1955"/>
          <ac:inkMkLst>
            <pc:docMk/>
            <pc:sldMk cId="909928050" sldId="260"/>
            <ac:inkMk id="504" creationId="{65823C6D-B3D3-6A93-93F0-7525DE1BA04C}"/>
          </ac:inkMkLst>
        </pc:inkChg>
        <pc:inkChg chg="del">
          <ac:chgData name="Vasilis Syrgkanis" userId="wjfARScpBuA0LBRLQJLThWVZtxz78RRG5mOr/+68OKY=" providerId="None" clId="Web-{5E4449FA-8227-4DFB-BD51-67824EE2C9A8}" dt="2023-03-16T17:30:19.611" v="2225"/>
          <ac:inkMkLst>
            <pc:docMk/>
            <pc:sldMk cId="909928050" sldId="260"/>
            <ac:inkMk id="506" creationId="{7BF5BF91-6052-4909-9DD0-D1F88C87BDA4}"/>
          </ac:inkMkLst>
        </pc:inkChg>
        <pc:inkChg chg="del">
          <ac:chgData name="Vasilis Syrgkanis" userId="wjfARScpBuA0LBRLQJLThWVZtxz78RRG5mOr/+68OKY=" providerId="None" clId="Web-{5E4449FA-8227-4DFB-BD51-67824EE2C9A8}" dt="2023-03-16T17:30:08.704" v="2214"/>
          <ac:inkMkLst>
            <pc:docMk/>
            <pc:sldMk cId="909928050" sldId="260"/>
            <ac:inkMk id="507" creationId="{5D3F86D1-9B5A-98EC-6625-A2B197D484F6}"/>
          </ac:inkMkLst>
        </pc:inkChg>
        <pc:inkChg chg="del">
          <ac:chgData name="Vasilis Syrgkanis" userId="wjfARScpBuA0LBRLQJLThWVZtxz78RRG5mOr/+68OKY=" providerId="None" clId="Web-{5E4449FA-8227-4DFB-BD51-67824EE2C9A8}" dt="2023-03-16T17:30:08.704" v="2213"/>
          <ac:inkMkLst>
            <pc:docMk/>
            <pc:sldMk cId="909928050" sldId="260"/>
            <ac:inkMk id="508" creationId="{E3651EEB-D494-CCB0-278C-0A3BCC2A2593}"/>
          </ac:inkMkLst>
        </pc:inkChg>
        <pc:inkChg chg="del">
          <ac:chgData name="Vasilis Syrgkanis" userId="wjfARScpBuA0LBRLQJLThWVZtxz78RRG5mOr/+68OKY=" providerId="None" clId="Web-{5E4449FA-8227-4DFB-BD51-67824EE2C9A8}" dt="2023-03-16T17:30:08.704" v="2212"/>
          <ac:inkMkLst>
            <pc:docMk/>
            <pc:sldMk cId="909928050" sldId="260"/>
            <ac:inkMk id="509" creationId="{BA90FF21-192E-A37D-AFE8-41441E603E8E}"/>
          </ac:inkMkLst>
        </pc:inkChg>
        <pc:inkChg chg="del">
          <ac:chgData name="Vasilis Syrgkanis" userId="wjfARScpBuA0LBRLQJLThWVZtxz78RRG5mOr/+68OKY=" providerId="None" clId="Web-{5E4449FA-8227-4DFB-BD51-67824EE2C9A8}" dt="2023-03-16T17:30:08.704" v="2211"/>
          <ac:inkMkLst>
            <pc:docMk/>
            <pc:sldMk cId="909928050" sldId="260"/>
            <ac:inkMk id="510" creationId="{9DD764D6-8D9D-4615-977B-2D848D97EC9B}"/>
          </ac:inkMkLst>
        </pc:inkChg>
        <pc:inkChg chg="del">
          <ac:chgData name="Vasilis Syrgkanis" userId="wjfARScpBuA0LBRLQJLThWVZtxz78RRG5mOr/+68OKY=" providerId="None" clId="Web-{5E4449FA-8227-4DFB-BD51-67824EE2C9A8}" dt="2023-03-16T17:30:08.704" v="2210"/>
          <ac:inkMkLst>
            <pc:docMk/>
            <pc:sldMk cId="909928050" sldId="260"/>
            <ac:inkMk id="511" creationId="{48C68093-FD87-80A5-17EC-ADE94D6FFC64}"/>
          </ac:inkMkLst>
        </pc:inkChg>
        <pc:inkChg chg="del">
          <ac:chgData name="Vasilis Syrgkanis" userId="wjfARScpBuA0LBRLQJLThWVZtxz78RRG5mOr/+68OKY=" providerId="None" clId="Web-{5E4449FA-8227-4DFB-BD51-67824EE2C9A8}" dt="2023-03-16T17:30:08.704" v="2209"/>
          <ac:inkMkLst>
            <pc:docMk/>
            <pc:sldMk cId="909928050" sldId="260"/>
            <ac:inkMk id="512" creationId="{AA34111A-7812-9118-28D6-0687D8791153}"/>
          </ac:inkMkLst>
        </pc:inkChg>
        <pc:inkChg chg="del">
          <ac:chgData name="Vasilis Syrgkanis" userId="wjfARScpBuA0LBRLQJLThWVZtxz78RRG5mOr/+68OKY=" providerId="None" clId="Web-{5E4449FA-8227-4DFB-BD51-67824EE2C9A8}" dt="2023-03-16T17:30:08.704" v="2208"/>
          <ac:inkMkLst>
            <pc:docMk/>
            <pc:sldMk cId="909928050" sldId="260"/>
            <ac:inkMk id="513" creationId="{2BB01B4A-1FDE-0D2F-5ED5-2969A749B16E}"/>
          </ac:inkMkLst>
        </pc:inkChg>
        <pc:inkChg chg="del">
          <ac:chgData name="Vasilis Syrgkanis" userId="wjfARScpBuA0LBRLQJLThWVZtxz78RRG5mOr/+68OKY=" providerId="None" clId="Web-{5E4449FA-8227-4DFB-BD51-67824EE2C9A8}" dt="2023-03-16T17:30:08.704" v="2207"/>
          <ac:inkMkLst>
            <pc:docMk/>
            <pc:sldMk cId="909928050" sldId="260"/>
            <ac:inkMk id="514" creationId="{FD5A5F24-F862-8D8D-B8BE-6ECD71019AFD}"/>
          </ac:inkMkLst>
        </pc:inkChg>
        <pc:inkChg chg="del">
          <ac:chgData name="Vasilis Syrgkanis" userId="wjfARScpBuA0LBRLQJLThWVZtxz78RRG5mOr/+68OKY=" providerId="None" clId="Web-{5E4449FA-8227-4DFB-BD51-67824EE2C9A8}" dt="2023-03-16T17:30:08.704" v="2206"/>
          <ac:inkMkLst>
            <pc:docMk/>
            <pc:sldMk cId="909928050" sldId="260"/>
            <ac:inkMk id="515" creationId="{8C8993F9-A8AF-0613-8F66-47145A046209}"/>
          </ac:inkMkLst>
        </pc:inkChg>
        <pc:inkChg chg="del">
          <ac:chgData name="Vasilis Syrgkanis" userId="wjfARScpBuA0LBRLQJLThWVZtxz78RRG5mOr/+68OKY=" providerId="None" clId="Web-{5E4449FA-8227-4DFB-BD51-67824EE2C9A8}" dt="2023-03-16T17:30:08.688" v="2205"/>
          <ac:inkMkLst>
            <pc:docMk/>
            <pc:sldMk cId="909928050" sldId="260"/>
            <ac:inkMk id="517" creationId="{7D236B4D-C39E-CD99-F201-26D8C6967FF5}"/>
          </ac:inkMkLst>
        </pc:inkChg>
        <pc:inkChg chg="add del">
          <ac:chgData name="Vasilis Syrgkanis" userId="wjfARScpBuA0LBRLQJLThWVZtxz78RRG5mOr/+68OKY=" providerId="None" clId="Web-{5E4449FA-8227-4DFB-BD51-67824EE2C9A8}" dt="2023-03-16T17:50:02.302" v="2753"/>
          <ac:inkMkLst>
            <pc:docMk/>
            <pc:sldMk cId="909928050" sldId="260"/>
            <ac:inkMk id="531" creationId="{5EA45EA7-7DD9-5181-68E6-55D2B1A89C9B}"/>
          </ac:inkMkLst>
        </pc:inkChg>
        <pc:inkChg chg="add del">
          <ac:chgData name="Vasilis Syrgkanis" userId="wjfARScpBuA0LBRLQJLThWVZtxz78RRG5mOr/+68OKY=" providerId="None" clId="Web-{5E4449FA-8227-4DFB-BD51-67824EE2C9A8}" dt="2023-03-16T17:50:02.302" v="2752"/>
          <ac:inkMkLst>
            <pc:docMk/>
            <pc:sldMk cId="909928050" sldId="260"/>
            <ac:inkMk id="532" creationId="{8FB8DAD6-D5D8-D067-12FC-85FC3F57360C}"/>
          </ac:inkMkLst>
        </pc:inkChg>
        <pc:inkChg chg="add del">
          <ac:chgData name="Vasilis Syrgkanis" userId="wjfARScpBuA0LBRLQJLThWVZtxz78RRG5mOr/+68OKY=" providerId="None" clId="Web-{5E4449FA-8227-4DFB-BD51-67824EE2C9A8}" dt="2023-03-16T17:50:02.302" v="2751"/>
          <ac:inkMkLst>
            <pc:docMk/>
            <pc:sldMk cId="909928050" sldId="260"/>
            <ac:inkMk id="533" creationId="{C68D100E-9F19-3813-83ED-6AF8255A6071}"/>
          </ac:inkMkLst>
        </pc:inkChg>
        <pc:inkChg chg="add del">
          <ac:chgData name="Vasilis Syrgkanis" userId="wjfARScpBuA0LBRLQJLThWVZtxz78RRG5mOr/+68OKY=" providerId="None" clId="Web-{5E4449FA-8227-4DFB-BD51-67824EE2C9A8}" dt="2023-03-16T17:50:02.302" v="2750"/>
          <ac:inkMkLst>
            <pc:docMk/>
            <pc:sldMk cId="909928050" sldId="260"/>
            <ac:inkMk id="534" creationId="{5BD4C08E-66B9-3235-6389-60A09630AECB}"/>
          </ac:inkMkLst>
        </pc:inkChg>
        <pc:inkChg chg="add del">
          <ac:chgData name="Vasilis Syrgkanis" userId="wjfARScpBuA0LBRLQJLThWVZtxz78RRG5mOr/+68OKY=" providerId="None" clId="Web-{5E4449FA-8227-4DFB-BD51-67824EE2C9A8}" dt="2023-03-16T17:50:02.302" v="2749"/>
          <ac:inkMkLst>
            <pc:docMk/>
            <pc:sldMk cId="909928050" sldId="260"/>
            <ac:inkMk id="535" creationId="{E25F6442-CF62-C770-D674-9CFDAFDB779C}"/>
          </ac:inkMkLst>
        </pc:inkChg>
        <pc:inkChg chg="add del">
          <ac:chgData name="Vasilis Syrgkanis" userId="wjfARScpBuA0LBRLQJLThWVZtxz78RRG5mOr/+68OKY=" providerId="None" clId="Web-{5E4449FA-8227-4DFB-BD51-67824EE2C9A8}" dt="2023-03-16T17:50:02.302" v="2748"/>
          <ac:inkMkLst>
            <pc:docMk/>
            <pc:sldMk cId="909928050" sldId="260"/>
            <ac:inkMk id="536" creationId="{57EFF371-1D5F-2361-39B1-2782B20D8427}"/>
          </ac:inkMkLst>
        </pc:inkChg>
        <pc:inkChg chg="add del">
          <ac:chgData name="Vasilis Syrgkanis" userId="wjfARScpBuA0LBRLQJLThWVZtxz78RRG5mOr/+68OKY=" providerId="None" clId="Web-{5E4449FA-8227-4DFB-BD51-67824EE2C9A8}" dt="2023-03-16T17:50:02.302" v="2747"/>
          <ac:inkMkLst>
            <pc:docMk/>
            <pc:sldMk cId="909928050" sldId="260"/>
            <ac:inkMk id="537" creationId="{0EA10D6D-5A00-F3A7-E6AF-D6DD5FB62988}"/>
          </ac:inkMkLst>
        </pc:inkChg>
        <pc:inkChg chg="add del">
          <ac:chgData name="Vasilis Syrgkanis" userId="wjfARScpBuA0LBRLQJLThWVZtxz78RRG5mOr/+68OKY=" providerId="None" clId="Web-{5E4449FA-8227-4DFB-BD51-67824EE2C9A8}" dt="2023-03-16T17:50:02.302" v="2746"/>
          <ac:inkMkLst>
            <pc:docMk/>
            <pc:sldMk cId="909928050" sldId="260"/>
            <ac:inkMk id="538" creationId="{781845B1-128C-749E-DA32-782D690EA76E}"/>
          </ac:inkMkLst>
        </pc:inkChg>
        <pc:inkChg chg="add del">
          <ac:chgData name="Vasilis Syrgkanis" userId="wjfARScpBuA0LBRLQJLThWVZtxz78RRG5mOr/+68OKY=" providerId="None" clId="Web-{5E4449FA-8227-4DFB-BD51-67824EE2C9A8}" dt="2023-03-16T17:50:02.302" v="2745"/>
          <ac:inkMkLst>
            <pc:docMk/>
            <pc:sldMk cId="909928050" sldId="260"/>
            <ac:inkMk id="539" creationId="{F25D553D-0760-CF5B-7FE7-694C8E9342E0}"/>
          </ac:inkMkLst>
        </pc:inkChg>
        <pc:inkChg chg="add del">
          <ac:chgData name="Vasilis Syrgkanis" userId="wjfARScpBuA0LBRLQJLThWVZtxz78RRG5mOr/+68OKY=" providerId="None" clId="Web-{5E4449FA-8227-4DFB-BD51-67824EE2C9A8}" dt="2023-03-16T17:50:02.302" v="2744"/>
          <ac:inkMkLst>
            <pc:docMk/>
            <pc:sldMk cId="909928050" sldId="260"/>
            <ac:inkMk id="540" creationId="{3D265F07-F2DB-C406-29A9-964C6A1606D1}"/>
          </ac:inkMkLst>
        </pc:inkChg>
        <pc:inkChg chg="add del">
          <ac:chgData name="Vasilis Syrgkanis" userId="wjfARScpBuA0LBRLQJLThWVZtxz78RRG5mOr/+68OKY=" providerId="None" clId="Web-{5E4449FA-8227-4DFB-BD51-67824EE2C9A8}" dt="2023-03-16T17:50:02.302" v="2743"/>
          <ac:inkMkLst>
            <pc:docMk/>
            <pc:sldMk cId="909928050" sldId="260"/>
            <ac:inkMk id="541" creationId="{C0CCB1A5-114A-ABDE-4455-B081BB80BE9D}"/>
          </ac:inkMkLst>
        </pc:inkChg>
        <pc:inkChg chg="add del">
          <ac:chgData name="Vasilis Syrgkanis" userId="wjfARScpBuA0LBRLQJLThWVZtxz78RRG5mOr/+68OKY=" providerId="None" clId="Web-{5E4449FA-8227-4DFB-BD51-67824EE2C9A8}" dt="2023-03-16T17:50:02.302" v="2742"/>
          <ac:inkMkLst>
            <pc:docMk/>
            <pc:sldMk cId="909928050" sldId="260"/>
            <ac:inkMk id="542" creationId="{906E7FA4-218A-D80F-AD6B-373C1EFB0355}"/>
          </ac:inkMkLst>
        </pc:inkChg>
        <pc:inkChg chg="add del">
          <ac:chgData name="Vasilis Syrgkanis" userId="wjfARScpBuA0LBRLQJLThWVZtxz78RRG5mOr/+68OKY=" providerId="None" clId="Web-{5E4449FA-8227-4DFB-BD51-67824EE2C9A8}" dt="2023-03-16T17:50:02.302" v="2741"/>
          <ac:inkMkLst>
            <pc:docMk/>
            <pc:sldMk cId="909928050" sldId="260"/>
            <ac:inkMk id="543" creationId="{0C54DA47-92D6-2EA8-FC61-4AA79B8EEC43}"/>
          </ac:inkMkLst>
        </pc:inkChg>
        <pc:inkChg chg="add del">
          <ac:chgData name="Vasilis Syrgkanis" userId="wjfARScpBuA0LBRLQJLThWVZtxz78RRG5mOr/+68OKY=" providerId="None" clId="Web-{5E4449FA-8227-4DFB-BD51-67824EE2C9A8}" dt="2023-03-16T17:50:02.302" v="2740"/>
          <ac:inkMkLst>
            <pc:docMk/>
            <pc:sldMk cId="909928050" sldId="260"/>
            <ac:inkMk id="544" creationId="{C77125AF-0FE4-404E-3B9D-86504DE339B7}"/>
          </ac:inkMkLst>
        </pc:inkChg>
        <pc:inkChg chg="add del">
          <ac:chgData name="Vasilis Syrgkanis" userId="wjfARScpBuA0LBRLQJLThWVZtxz78RRG5mOr/+68OKY=" providerId="None" clId="Web-{5E4449FA-8227-4DFB-BD51-67824EE2C9A8}" dt="2023-03-16T17:50:02.302" v="2739"/>
          <ac:inkMkLst>
            <pc:docMk/>
            <pc:sldMk cId="909928050" sldId="260"/>
            <ac:inkMk id="545" creationId="{AD887FF7-4097-D18F-8F3D-51FDC523296C}"/>
          </ac:inkMkLst>
        </pc:inkChg>
        <pc:inkChg chg="add del">
          <ac:chgData name="Vasilis Syrgkanis" userId="wjfARScpBuA0LBRLQJLThWVZtxz78RRG5mOr/+68OKY=" providerId="None" clId="Web-{5E4449FA-8227-4DFB-BD51-67824EE2C9A8}" dt="2023-03-16T17:50:03.709" v="2754"/>
          <ac:inkMkLst>
            <pc:docMk/>
            <pc:sldMk cId="909928050" sldId="260"/>
            <ac:inkMk id="546" creationId="{E44ED91A-2661-AA96-0F41-BF6E56B50056}"/>
          </ac:inkMkLst>
        </pc:inkChg>
        <pc:inkChg chg="add del">
          <ac:chgData name="Vasilis Syrgkanis" userId="wjfARScpBuA0LBRLQJLThWVZtxz78RRG5mOr/+68OKY=" providerId="None" clId="Web-{5E4449FA-8227-4DFB-BD51-67824EE2C9A8}" dt="2023-03-16T17:50:02.302" v="2738"/>
          <ac:inkMkLst>
            <pc:docMk/>
            <pc:sldMk cId="909928050" sldId="260"/>
            <ac:inkMk id="547" creationId="{C8B6CEC1-5E35-20EC-812A-70B1F5762775}"/>
          </ac:inkMkLst>
        </pc:inkChg>
        <pc:inkChg chg="add del">
          <ac:chgData name="Vasilis Syrgkanis" userId="wjfARScpBuA0LBRLQJLThWVZtxz78RRG5mOr/+68OKY=" providerId="None" clId="Web-{5E4449FA-8227-4DFB-BD51-67824EE2C9A8}" dt="2023-03-16T17:50:02.302" v="2737"/>
          <ac:inkMkLst>
            <pc:docMk/>
            <pc:sldMk cId="909928050" sldId="260"/>
            <ac:inkMk id="548" creationId="{D0C7FFE9-59C8-B787-228C-88BB99E01FC9}"/>
          </ac:inkMkLst>
        </pc:inkChg>
        <pc:inkChg chg="add del">
          <ac:chgData name="Vasilis Syrgkanis" userId="wjfARScpBuA0LBRLQJLThWVZtxz78RRG5mOr/+68OKY=" providerId="None" clId="Web-{5E4449FA-8227-4DFB-BD51-67824EE2C9A8}" dt="2023-03-16T17:50:02.302" v="2736"/>
          <ac:inkMkLst>
            <pc:docMk/>
            <pc:sldMk cId="909928050" sldId="260"/>
            <ac:inkMk id="549" creationId="{7C70C69D-02FA-5F05-971F-E04826F17106}"/>
          </ac:inkMkLst>
        </pc:inkChg>
        <pc:inkChg chg="add del">
          <ac:chgData name="Vasilis Syrgkanis" userId="wjfARScpBuA0LBRLQJLThWVZtxz78RRG5mOr/+68OKY=" providerId="None" clId="Web-{5E4449FA-8227-4DFB-BD51-67824EE2C9A8}" dt="2023-03-16T17:50:02.302" v="2735"/>
          <ac:inkMkLst>
            <pc:docMk/>
            <pc:sldMk cId="909928050" sldId="260"/>
            <ac:inkMk id="550" creationId="{03F16AC0-1D03-98DC-0AD6-CE1A39ADDD5A}"/>
          </ac:inkMkLst>
        </pc:inkChg>
        <pc:inkChg chg="add del">
          <ac:chgData name="Vasilis Syrgkanis" userId="wjfARScpBuA0LBRLQJLThWVZtxz78RRG5mOr/+68OKY=" providerId="None" clId="Web-{5E4449FA-8227-4DFB-BD51-67824EE2C9A8}" dt="2023-03-16T17:50:02.302" v="2734"/>
          <ac:inkMkLst>
            <pc:docMk/>
            <pc:sldMk cId="909928050" sldId="260"/>
            <ac:inkMk id="551" creationId="{C30441EF-F490-BC5B-D745-A1E3CEAD02DD}"/>
          </ac:inkMkLst>
        </pc:inkChg>
        <pc:inkChg chg="add del">
          <ac:chgData name="Vasilis Syrgkanis" userId="wjfARScpBuA0LBRLQJLThWVZtxz78RRG5mOr/+68OKY=" providerId="None" clId="Web-{5E4449FA-8227-4DFB-BD51-67824EE2C9A8}" dt="2023-03-16T17:50:02.302" v="2733"/>
          <ac:inkMkLst>
            <pc:docMk/>
            <pc:sldMk cId="909928050" sldId="260"/>
            <ac:inkMk id="552" creationId="{210C451E-3744-39A2-D25D-E139AA1B03D9}"/>
          </ac:inkMkLst>
        </pc:inkChg>
        <pc:inkChg chg="add del">
          <ac:chgData name="Vasilis Syrgkanis" userId="wjfARScpBuA0LBRLQJLThWVZtxz78RRG5mOr/+68OKY=" providerId="None" clId="Web-{5E4449FA-8227-4DFB-BD51-67824EE2C9A8}" dt="2023-03-16T17:50:02.302" v="2732"/>
          <ac:inkMkLst>
            <pc:docMk/>
            <pc:sldMk cId="909928050" sldId="260"/>
            <ac:inkMk id="553" creationId="{3C0CEE85-9B15-C4DC-3042-DE226E82AB10}"/>
          </ac:inkMkLst>
        </pc:inkChg>
        <pc:inkChg chg="add del">
          <ac:chgData name="Vasilis Syrgkanis" userId="wjfARScpBuA0LBRLQJLThWVZtxz78RRG5mOr/+68OKY=" providerId="None" clId="Web-{5E4449FA-8227-4DFB-BD51-67824EE2C9A8}" dt="2023-03-16T17:50:02.287" v="2731"/>
          <ac:inkMkLst>
            <pc:docMk/>
            <pc:sldMk cId="909928050" sldId="260"/>
            <ac:inkMk id="554" creationId="{6148C737-8A1B-9E50-654A-9EA955E2A4A2}"/>
          </ac:inkMkLst>
        </pc:inkChg>
        <pc:inkChg chg="add del">
          <ac:chgData name="Vasilis Syrgkanis" userId="wjfARScpBuA0LBRLQJLThWVZtxz78RRG5mOr/+68OKY=" providerId="None" clId="Web-{5E4449FA-8227-4DFB-BD51-67824EE2C9A8}" dt="2023-03-16T17:50:02.287" v="2730"/>
          <ac:inkMkLst>
            <pc:docMk/>
            <pc:sldMk cId="909928050" sldId="260"/>
            <ac:inkMk id="555" creationId="{BFB22C59-0F4C-1B7B-9AE5-5E496CD43752}"/>
          </ac:inkMkLst>
        </pc:inkChg>
        <pc:inkChg chg="add del">
          <ac:chgData name="Vasilis Syrgkanis" userId="wjfARScpBuA0LBRLQJLThWVZtxz78RRG5mOr/+68OKY=" providerId="None" clId="Web-{5E4449FA-8227-4DFB-BD51-67824EE2C9A8}" dt="2023-03-16T17:50:02.287" v="2729"/>
          <ac:inkMkLst>
            <pc:docMk/>
            <pc:sldMk cId="909928050" sldId="260"/>
            <ac:inkMk id="556" creationId="{D1201548-2685-F74B-66B4-BAA9ED17179D}"/>
          </ac:inkMkLst>
        </pc:inkChg>
        <pc:inkChg chg="add del">
          <ac:chgData name="Vasilis Syrgkanis" userId="wjfARScpBuA0LBRLQJLThWVZtxz78RRG5mOr/+68OKY=" providerId="None" clId="Web-{5E4449FA-8227-4DFB-BD51-67824EE2C9A8}" dt="2023-03-16T17:50:02.287" v="2728"/>
          <ac:inkMkLst>
            <pc:docMk/>
            <pc:sldMk cId="909928050" sldId="260"/>
            <ac:inkMk id="557" creationId="{57243114-7954-5FE4-7EB7-9080E84451B2}"/>
          </ac:inkMkLst>
        </pc:inkChg>
        <pc:inkChg chg="add del">
          <ac:chgData name="Vasilis Syrgkanis" userId="wjfARScpBuA0LBRLQJLThWVZtxz78RRG5mOr/+68OKY=" providerId="None" clId="Web-{5E4449FA-8227-4DFB-BD51-67824EE2C9A8}" dt="2023-03-16T17:50:02.287" v="2727"/>
          <ac:inkMkLst>
            <pc:docMk/>
            <pc:sldMk cId="909928050" sldId="260"/>
            <ac:inkMk id="558" creationId="{75448E2A-3D15-21B3-B7FA-1B8D4A7F3AD9}"/>
          </ac:inkMkLst>
        </pc:inkChg>
        <pc:inkChg chg="add del">
          <ac:chgData name="Vasilis Syrgkanis" userId="wjfARScpBuA0LBRLQJLThWVZtxz78RRG5mOr/+68OKY=" providerId="None" clId="Web-{5E4449FA-8227-4DFB-BD51-67824EE2C9A8}" dt="2023-03-16T17:50:02.287" v="2726"/>
          <ac:inkMkLst>
            <pc:docMk/>
            <pc:sldMk cId="909928050" sldId="260"/>
            <ac:inkMk id="559" creationId="{A4D0EFCE-EE75-C1B7-1F09-5BC402909FAC}"/>
          </ac:inkMkLst>
        </pc:inkChg>
        <pc:inkChg chg="add del">
          <ac:chgData name="Vasilis Syrgkanis" userId="wjfARScpBuA0LBRLQJLThWVZtxz78RRG5mOr/+68OKY=" providerId="None" clId="Web-{5E4449FA-8227-4DFB-BD51-67824EE2C9A8}" dt="2023-03-16T17:50:02.287" v="2725"/>
          <ac:inkMkLst>
            <pc:docMk/>
            <pc:sldMk cId="909928050" sldId="260"/>
            <ac:inkMk id="560" creationId="{5F0F73A2-BF98-F316-C1AC-751840DDE286}"/>
          </ac:inkMkLst>
        </pc:inkChg>
        <pc:inkChg chg="add del">
          <ac:chgData name="Vasilis Syrgkanis" userId="wjfARScpBuA0LBRLQJLThWVZtxz78RRG5mOr/+68OKY=" providerId="None" clId="Web-{5E4449FA-8227-4DFB-BD51-67824EE2C9A8}" dt="2023-03-16T17:50:02.287" v="2724"/>
          <ac:inkMkLst>
            <pc:docMk/>
            <pc:sldMk cId="909928050" sldId="260"/>
            <ac:inkMk id="561" creationId="{072473AB-3C5D-EB03-E09E-E64D4E13C2D4}"/>
          </ac:inkMkLst>
        </pc:inkChg>
        <pc:inkChg chg="add del">
          <ac:chgData name="Vasilis Syrgkanis" userId="wjfARScpBuA0LBRLQJLThWVZtxz78RRG5mOr/+68OKY=" providerId="None" clId="Web-{5E4449FA-8227-4DFB-BD51-67824EE2C9A8}" dt="2023-03-16T17:50:02.287" v="2723"/>
          <ac:inkMkLst>
            <pc:docMk/>
            <pc:sldMk cId="909928050" sldId="260"/>
            <ac:inkMk id="562" creationId="{48E169C5-D9CF-D9C1-391B-83C8F560392E}"/>
          </ac:inkMkLst>
        </pc:inkChg>
        <pc:inkChg chg="add del">
          <ac:chgData name="Vasilis Syrgkanis" userId="wjfARScpBuA0LBRLQJLThWVZtxz78RRG5mOr/+68OKY=" providerId="None" clId="Web-{5E4449FA-8227-4DFB-BD51-67824EE2C9A8}" dt="2023-03-16T17:50:02.287" v="2722"/>
          <ac:inkMkLst>
            <pc:docMk/>
            <pc:sldMk cId="909928050" sldId="260"/>
            <ac:inkMk id="563" creationId="{8D06048F-2A97-B258-BD04-6C28E7EF2592}"/>
          </ac:inkMkLst>
        </pc:inkChg>
        <pc:inkChg chg="add del">
          <ac:chgData name="Vasilis Syrgkanis" userId="wjfARScpBuA0LBRLQJLThWVZtxz78RRG5mOr/+68OKY=" providerId="None" clId="Web-{5E4449FA-8227-4DFB-BD51-67824EE2C9A8}" dt="2023-03-16T17:50:02.287" v="2721"/>
          <ac:inkMkLst>
            <pc:docMk/>
            <pc:sldMk cId="909928050" sldId="260"/>
            <ac:inkMk id="564" creationId="{CF4D3189-5E78-038F-4A56-9B18CE73F501}"/>
          </ac:inkMkLst>
        </pc:inkChg>
        <pc:inkChg chg="add del">
          <ac:chgData name="Vasilis Syrgkanis" userId="wjfARScpBuA0LBRLQJLThWVZtxz78RRG5mOr/+68OKY=" providerId="None" clId="Web-{5E4449FA-8227-4DFB-BD51-67824EE2C9A8}" dt="2023-03-16T17:50:02.287" v="2720"/>
          <ac:inkMkLst>
            <pc:docMk/>
            <pc:sldMk cId="909928050" sldId="260"/>
            <ac:inkMk id="565" creationId="{81F3EDBE-936E-5918-0676-15E6880DBA2E}"/>
          </ac:inkMkLst>
        </pc:inkChg>
        <pc:inkChg chg="add del">
          <ac:chgData name="Vasilis Syrgkanis" userId="wjfARScpBuA0LBRLQJLThWVZtxz78RRG5mOr/+68OKY=" providerId="None" clId="Web-{5E4449FA-8227-4DFB-BD51-67824EE2C9A8}" dt="2023-03-16T17:49:05.926" v="2708"/>
          <ac:inkMkLst>
            <pc:docMk/>
            <pc:sldMk cId="909928050" sldId="260"/>
            <ac:inkMk id="567" creationId="{FF022868-1E5A-D512-EB06-950204AAC6B5}"/>
          </ac:inkMkLst>
        </pc:inkChg>
        <pc:inkChg chg="add">
          <ac:chgData name="Vasilis Syrgkanis" userId="wjfARScpBuA0LBRLQJLThWVZtxz78RRG5mOr/+68OKY=" providerId="None" clId="Web-{5E4449FA-8227-4DFB-BD51-67824EE2C9A8}" dt="2023-03-16T17:52:01.337" v="2828"/>
          <ac:inkMkLst>
            <pc:docMk/>
            <pc:sldMk cId="909928050" sldId="260"/>
            <ac:inkMk id="568" creationId="{AF6EC89F-3E35-2618-DA6F-07E8C6FB99F5}"/>
          </ac:inkMkLst>
        </pc:inkChg>
        <pc:cxnChg chg="del mod">
          <ac:chgData name="Vasilis Syrgkanis" userId="wjfARScpBuA0LBRLQJLThWVZtxz78RRG5mOr/+68OKY=" providerId="None" clId="Web-{5E4449FA-8227-4DFB-BD51-67824EE2C9A8}" dt="2023-03-16T17:40:49.176" v="2461"/>
          <ac:cxnSpMkLst>
            <pc:docMk/>
            <pc:sldMk cId="909928050" sldId="260"/>
            <ac:cxnSpMk id="14" creationId="{64BE8252-C6FB-B80E-1AD8-4AE19BF5D434}"/>
          </ac:cxnSpMkLst>
        </pc:cxnChg>
        <pc:cxnChg chg="del">
          <ac:chgData name="Vasilis Syrgkanis" userId="wjfARScpBuA0LBRLQJLThWVZtxz78RRG5mOr/+68OKY=" providerId="None" clId="Web-{5E4449FA-8227-4DFB-BD51-67824EE2C9A8}" dt="2023-03-16T17:41:25.974" v="2467"/>
          <ac:cxnSpMkLst>
            <pc:docMk/>
            <pc:sldMk cId="909928050" sldId="260"/>
            <ac:cxnSpMk id="15" creationId="{9C447E38-49DF-01C6-CB84-2B979093E7FB}"/>
          </ac:cxnSpMkLst>
        </pc:cxnChg>
        <pc:cxnChg chg="mod">
          <ac:chgData name="Vasilis Syrgkanis" userId="wjfARScpBuA0LBRLQJLThWVZtxz78RRG5mOr/+68OKY=" providerId="None" clId="Web-{5E4449FA-8227-4DFB-BD51-67824EE2C9A8}" dt="2023-03-16T17:46:14.436" v="2631" actId="14100"/>
          <ac:cxnSpMkLst>
            <pc:docMk/>
            <pc:sldMk cId="909928050" sldId="260"/>
            <ac:cxnSpMk id="17" creationId="{CB7EAD82-7FB7-9B41-4CD5-245E7632570E}"/>
          </ac:cxnSpMkLst>
        </pc:cxnChg>
        <pc:cxnChg chg="mod">
          <ac:chgData name="Vasilis Syrgkanis" userId="wjfARScpBuA0LBRLQJLThWVZtxz78RRG5mOr/+68OKY=" providerId="None" clId="Web-{5E4449FA-8227-4DFB-BD51-67824EE2C9A8}" dt="2023-03-16T17:45:49.404" v="2615" actId="1076"/>
          <ac:cxnSpMkLst>
            <pc:docMk/>
            <pc:sldMk cId="909928050" sldId="260"/>
            <ac:cxnSpMk id="18" creationId="{62B341A9-12AD-44A7-C14E-00D4DFB9DAC0}"/>
          </ac:cxnSpMkLst>
        </pc:cxnChg>
        <pc:cxnChg chg="del">
          <ac:chgData name="Vasilis Syrgkanis" userId="wjfARScpBuA0LBRLQJLThWVZtxz78RRG5mOr/+68OKY=" providerId="None" clId="Web-{5E4449FA-8227-4DFB-BD51-67824EE2C9A8}" dt="2023-03-16T17:23:18.270" v="2080"/>
          <ac:cxnSpMkLst>
            <pc:docMk/>
            <pc:sldMk cId="909928050" sldId="260"/>
            <ac:cxnSpMk id="21" creationId="{D243C8F4-FE4E-ECF9-CF16-979BF56DA1CF}"/>
          </ac:cxnSpMkLst>
        </pc:cxnChg>
        <pc:cxnChg chg="del">
          <ac:chgData name="Vasilis Syrgkanis" userId="wjfARScpBuA0LBRLQJLThWVZtxz78RRG5mOr/+68OKY=" providerId="None" clId="Web-{5E4449FA-8227-4DFB-BD51-67824EE2C9A8}" dt="2023-03-16T17:23:19.957" v="2082"/>
          <ac:cxnSpMkLst>
            <pc:docMk/>
            <pc:sldMk cId="909928050" sldId="260"/>
            <ac:cxnSpMk id="22" creationId="{2DAAAD8E-9F32-D080-85AF-7677DC3F56ED}"/>
          </ac:cxnSpMkLst>
        </pc:cxnChg>
        <pc:cxnChg chg="del">
          <ac:chgData name="Vasilis Syrgkanis" userId="wjfARScpBuA0LBRLQJLThWVZtxz78RRG5mOr/+68OKY=" providerId="None" clId="Web-{5E4449FA-8227-4DFB-BD51-67824EE2C9A8}" dt="2023-03-16T17:23:20.739" v="2083"/>
          <ac:cxnSpMkLst>
            <pc:docMk/>
            <pc:sldMk cId="909928050" sldId="260"/>
            <ac:cxnSpMk id="23" creationId="{2A1423FC-CFD6-6248-D447-9C19E283A75A}"/>
          </ac:cxnSpMkLst>
        </pc:cxnChg>
        <pc:cxnChg chg="del">
          <ac:chgData name="Vasilis Syrgkanis" userId="wjfARScpBuA0LBRLQJLThWVZtxz78RRG5mOr/+68OKY=" providerId="None" clId="Web-{5E4449FA-8227-4DFB-BD51-67824EE2C9A8}" dt="2023-03-16T17:23:19.223" v="2081"/>
          <ac:cxnSpMkLst>
            <pc:docMk/>
            <pc:sldMk cId="909928050" sldId="260"/>
            <ac:cxnSpMk id="24" creationId="{72AF5668-D9D6-7EFF-9E5E-EDBA5947B4F8}"/>
          </ac:cxnSpMkLst>
        </pc:cxnChg>
        <pc:cxnChg chg="del">
          <ac:chgData name="Vasilis Syrgkanis" userId="wjfARScpBuA0LBRLQJLThWVZtxz78RRG5mOr/+68OKY=" providerId="None" clId="Web-{5E4449FA-8227-4DFB-BD51-67824EE2C9A8}" dt="2023-03-16T17:23:24.973" v="2086"/>
          <ac:cxnSpMkLst>
            <pc:docMk/>
            <pc:sldMk cId="909928050" sldId="260"/>
            <ac:cxnSpMk id="25" creationId="{B8366974-2B95-D9A5-CA69-8847B1C8F0C3}"/>
          </ac:cxnSpMkLst>
        </pc:cxnChg>
        <pc:cxnChg chg="del">
          <ac:chgData name="Vasilis Syrgkanis" userId="wjfARScpBuA0LBRLQJLThWVZtxz78RRG5mOr/+68OKY=" providerId="None" clId="Web-{5E4449FA-8227-4DFB-BD51-67824EE2C9A8}" dt="2023-03-16T17:20:11.686" v="1973"/>
          <ac:cxnSpMkLst>
            <pc:docMk/>
            <pc:sldMk cId="909928050" sldId="260"/>
            <ac:cxnSpMk id="28" creationId="{7338B6E9-F6DA-7D7F-09A0-1E77BD2A55FD}"/>
          </ac:cxnSpMkLst>
        </pc:cxnChg>
        <pc:cxnChg chg="del">
          <ac:chgData name="Vasilis Syrgkanis" userId="wjfARScpBuA0LBRLQJLThWVZtxz78RRG5mOr/+68OKY=" providerId="None" clId="Web-{5E4449FA-8227-4DFB-BD51-67824EE2C9A8}" dt="2023-03-16T17:19:33.622" v="1970"/>
          <ac:cxnSpMkLst>
            <pc:docMk/>
            <pc:sldMk cId="909928050" sldId="260"/>
            <ac:cxnSpMk id="29" creationId="{B82CA6B0-0C06-49F1-8D5B-4D010E911DFE}"/>
          </ac:cxnSpMkLst>
        </pc:cxnChg>
        <pc:cxnChg chg="del">
          <ac:chgData name="Vasilis Syrgkanis" userId="wjfARScpBuA0LBRLQJLThWVZtxz78RRG5mOr/+68OKY=" providerId="None" clId="Web-{5E4449FA-8227-4DFB-BD51-67824EE2C9A8}" dt="2023-03-16T17:19:33.622" v="1969"/>
          <ac:cxnSpMkLst>
            <pc:docMk/>
            <pc:sldMk cId="909928050" sldId="260"/>
            <ac:cxnSpMk id="30" creationId="{FF608B42-E5AC-DF95-CFC3-E954752005BC}"/>
          </ac:cxnSpMkLst>
        </pc:cxnChg>
        <pc:cxnChg chg="mod">
          <ac:chgData name="Vasilis Syrgkanis" userId="wjfARScpBuA0LBRLQJLThWVZtxz78RRG5mOr/+68OKY=" providerId="None" clId="Web-{5E4449FA-8227-4DFB-BD51-67824EE2C9A8}" dt="2023-03-16T17:45:59.483" v="2628" actId="14100"/>
          <ac:cxnSpMkLst>
            <pc:docMk/>
            <pc:sldMk cId="909928050" sldId="260"/>
            <ac:cxnSpMk id="35" creationId="{B0E50007-A0B9-B20C-4E44-52326603B3C9}"/>
          </ac:cxnSpMkLst>
        </pc:cxnChg>
        <pc:cxnChg chg="mod">
          <ac:chgData name="Vasilis Syrgkanis" userId="wjfARScpBuA0LBRLQJLThWVZtxz78RRG5mOr/+68OKY=" providerId="None" clId="Web-{5E4449FA-8227-4DFB-BD51-67824EE2C9A8}" dt="2023-03-16T17:38:52.642" v="2423" actId="1076"/>
          <ac:cxnSpMkLst>
            <pc:docMk/>
            <pc:sldMk cId="909928050" sldId="260"/>
            <ac:cxnSpMk id="36" creationId="{C5ACEC92-861B-0E0D-27CB-0E8E36E5BD4D}"/>
          </ac:cxnSpMkLst>
        </pc:cxnChg>
        <pc:cxnChg chg="del mod">
          <ac:chgData name="Vasilis Syrgkanis" userId="wjfARScpBuA0LBRLQJLThWVZtxz78RRG5mOr/+68OKY=" providerId="None" clId="Web-{5E4449FA-8227-4DFB-BD51-67824EE2C9A8}" dt="2023-03-16T18:26:51.463" v="4267"/>
          <ac:cxnSpMkLst>
            <pc:docMk/>
            <pc:sldMk cId="909928050" sldId="260"/>
            <ac:cxnSpMk id="41" creationId="{E1AF0C73-B87C-C1F1-EF02-21B96CFED6E8}"/>
          </ac:cxnSpMkLst>
        </pc:cxnChg>
        <pc:cxnChg chg="mod">
          <ac:chgData name="Vasilis Syrgkanis" userId="wjfARScpBuA0LBRLQJLThWVZtxz78RRG5mOr/+68OKY=" providerId="None" clId="Web-{5E4449FA-8227-4DFB-BD51-67824EE2C9A8}" dt="2023-03-16T18:27:03.635" v="4271" actId="14100"/>
          <ac:cxnSpMkLst>
            <pc:docMk/>
            <pc:sldMk cId="909928050" sldId="260"/>
            <ac:cxnSpMk id="43" creationId="{974F2879-3905-AAD3-09BC-413295A435E3}"/>
          </ac:cxnSpMkLst>
        </pc:cxnChg>
        <pc:cxnChg chg="mod">
          <ac:chgData name="Vasilis Syrgkanis" userId="wjfARScpBuA0LBRLQJLThWVZtxz78RRG5mOr/+68OKY=" providerId="None" clId="Web-{5E4449FA-8227-4DFB-BD51-67824EE2C9A8}" dt="2023-03-16T17:45:49.373" v="2614" actId="1076"/>
          <ac:cxnSpMkLst>
            <pc:docMk/>
            <pc:sldMk cId="909928050" sldId="260"/>
            <ac:cxnSpMk id="45" creationId="{0EA9ADC0-1771-DAD1-813E-D0CCE11361A4}"/>
          </ac:cxnSpMkLst>
        </pc:cxnChg>
        <pc:cxnChg chg="del">
          <ac:chgData name="Vasilis Syrgkanis" userId="wjfARScpBuA0LBRLQJLThWVZtxz78RRG5mOr/+68OKY=" providerId="None" clId="Web-{5E4449FA-8227-4DFB-BD51-67824EE2C9A8}" dt="2023-03-16T17:30:08.704" v="2224"/>
          <ac:cxnSpMkLst>
            <pc:docMk/>
            <pc:sldMk cId="909928050" sldId="260"/>
            <ac:cxnSpMk id="46" creationId="{029C3479-599B-0814-5778-DE8C28B90749}"/>
          </ac:cxnSpMkLst>
        </pc:cxnChg>
        <pc:cxnChg chg="add del mod">
          <ac:chgData name="Vasilis Syrgkanis" userId="wjfARScpBuA0LBRLQJLThWVZtxz78RRG5mOr/+68OKY=" providerId="None" clId="Web-{5E4449FA-8227-4DFB-BD51-67824EE2C9A8}" dt="2023-03-16T17:39:48.721" v="2443"/>
          <ac:cxnSpMkLst>
            <pc:docMk/>
            <pc:sldMk cId="909928050" sldId="260"/>
            <ac:cxnSpMk id="47" creationId="{5E4BB38B-B369-6BF0-CBE8-52361C49DBC2}"/>
          </ac:cxnSpMkLst>
        </pc:cxnChg>
        <pc:cxnChg chg="mod">
          <ac:chgData name="Vasilis Syrgkanis" userId="wjfARScpBuA0LBRLQJLThWVZtxz78RRG5mOr/+68OKY=" providerId="None" clId="Web-{5E4449FA-8227-4DFB-BD51-67824EE2C9A8}" dt="2023-03-16T17:45:49.467" v="2618" actId="1076"/>
          <ac:cxnSpMkLst>
            <pc:docMk/>
            <pc:sldMk cId="909928050" sldId="260"/>
            <ac:cxnSpMk id="48" creationId="{83A6F8A2-C0A1-5B14-2C5F-7D9C4616D084}"/>
          </ac:cxnSpMkLst>
        </pc:cxnChg>
        <pc:cxnChg chg="mod">
          <ac:chgData name="Vasilis Syrgkanis" userId="wjfARScpBuA0LBRLQJLThWVZtxz78RRG5mOr/+68OKY=" providerId="None" clId="Web-{5E4449FA-8227-4DFB-BD51-67824EE2C9A8}" dt="2023-03-16T17:45:49.685" v="2627" actId="1076"/>
          <ac:cxnSpMkLst>
            <pc:docMk/>
            <pc:sldMk cId="909928050" sldId="260"/>
            <ac:cxnSpMk id="51" creationId="{CA5EF5A5-30FB-DFC7-B3B8-191EB618E898}"/>
          </ac:cxnSpMkLst>
        </pc:cxnChg>
        <pc:cxnChg chg="mod">
          <ac:chgData name="Vasilis Syrgkanis" userId="wjfARScpBuA0LBRLQJLThWVZtxz78RRG5mOr/+68OKY=" providerId="None" clId="Web-{5E4449FA-8227-4DFB-BD51-67824EE2C9A8}" dt="2023-03-16T17:45:49.592" v="2623" actId="1076"/>
          <ac:cxnSpMkLst>
            <pc:docMk/>
            <pc:sldMk cId="909928050" sldId="260"/>
            <ac:cxnSpMk id="52" creationId="{C36BB660-92EB-AFC0-28C3-429579DD5625}"/>
          </ac:cxnSpMkLst>
        </pc:cxnChg>
        <pc:cxnChg chg="mod">
          <ac:chgData name="Vasilis Syrgkanis" userId="wjfARScpBuA0LBRLQJLThWVZtxz78RRG5mOr/+68OKY=" providerId="None" clId="Web-{5E4449FA-8227-4DFB-BD51-67824EE2C9A8}" dt="2023-03-16T17:45:49.607" v="2624" actId="1076"/>
          <ac:cxnSpMkLst>
            <pc:docMk/>
            <pc:sldMk cId="909928050" sldId="260"/>
            <ac:cxnSpMk id="53" creationId="{8C991EEC-FDA6-7346-6742-A95014B1D132}"/>
          </ac:cxnSpMkLst>
        </pc:cxnChg>
        <pc:cxnChg chg="del">
          <ac:chgData name="Vasilis Syrgkanis" userId="wjfARScpBuA0LBRLQJLThWVZtxz78RRG5mOr/+68OKY=" providerId="None" clId="Web-{5E4449FA-8227-4DFB-BD51-67824EE2C9A8}" dt="2023-03-16T17:29:36.422" v="2195"/>
          <ac:cxnSpMkLst>
            <pc:docMk/>
            <pc:sldMk cId="909928050" sldId="260"/>
            <ac:cxnSpMk id="56" creationId="{4BC371A9-A4A1-83DA-4607-39F8E23912D6}"/>
          </ac:cxnSpMkLst>
        </pc:cxnChg>
        <pc:cxnChg chg="del">
          <ac:chgData name="Vasilis Syrgkanis" userId="wjfARScpBuA0LBRLQJLThWVZtxz78RRG5mOr/+68OKY=" providerId="None" clId="Web-{5E4449FA-8227-4DFB-BD51-67824EE2C9A8}" dt="2023-03-16T17:29:36.422" v="2193"/>
          <ac:cxnSpMkLst>
            <pc:docMk/>
            <pc:sldMk cId="909928050" sldId="260"/>
            <ac:cxnSpMk id="61" creationId="{5C4FDE1C-BC05-B17D-3FB7-83B0094FC77F}"/>
          </ac:cxnSpMkLst>
        </pc:cxnChg>
        <pc:cxnChg chg="del">
          <ac:chgData name="Vasilis Syrgkanis" userId="wjfARScpBuA0LBRLQJLThWVZtxz78RRG5mOr/+68OKY=" providerId="None" clId="Web-{5E4449FA-8227-4DFB-BD51-67824EE2C9A8}" dt="2023-03-16T17:30:08.704" v="2220"/>
          <ac:cxnSpMkLst>
            <pc:docMk/>
            <pc:sldMk cId="909928050" sldId="260"/>
            <ac:cxnSpMk id="63" creationId="{F40F3555-CC64-59DE-98D8-268554993BD0}"/>
          </ac:cxnSpMkLst>
        </pc:cxnChg>
        <pc:cxnChg chg="del">
          <ac:chgData name="Vasilis Syrgkanis" userId="wjfARScpBuA0LBRLQJLThWVZtxz78RRG5mOr/+68OKY=" providerId="None" clId="Web-{5E4449FA-8227-4DFB-BD51-67824EE2C9A8}" dt="2023-03-16T17:30:08.704" v="2219"/>
          <ac:cxnSpMkLst>
            <pc:docMk/>
            <pc:sldMk cId="909928050" sldId="260"/>
            <ac:cxnSpMk id="448" creationId="{201C574E-5C94-D693-4C3C-2C83405F76DC}"/>
          </ac:cxnSpMkLst>
        </pc:cxnChg>
        <pc:cxnChg chg="add del mod">
          <ac:chgData name="Vasilis Syrgkanis" userId="wjfARScpBuA0LBRLQJLThWVZtxz78RRG5mOr/+68OKY=" providerId="None" clId="Web-{5E4449FA-8227-4DFB-BD51-67824EE2C9A8}" dt="2023-03-16T17:40:07.034" v="2448"/>
          <ac:cxnSpMkLst>
            <pc:docMk/>
            <pc:sldMk cId="909928050" sldId="260"/>
            <ac:cxnSpMk id="451" creationId="{3BFD456C-8E90-D08E-EBC9-282B2512C1A1}"/>
          </ac:cxnSpMkLst>
        </pc:cxnChg>
        <pc:cxnChg chg="del">
          <ac:chgData name="Vasilis Syrgkanis" userId="wjfARScpBuA0LBRLQJLThWVZtxz78RRG5mOr/+68OKY=" providerId="None" clId="Web-{5E4449FA-8227-4DFB-BD51-67824EE2C9A8}" dt="2023-03-16T17:29:48.344" v="2198"/>
          <ac:cxnSpMkLst>
            <pc:docMk/>
            <pc:sldMk cId="909928050" sldId="260"/>
            <ac:cxnSpMk id="452" creationId="{7AD6C457-F84E-3668-C441-1966C70CB9C3}"/>
          </ac:cxnSpMkLst>
        </pc:cxnChg>
        <pc:cxnChg chg="del">
          <ac:chgData name="Vasilis Syrgkanis" userId="wjfARScpBuA0LBRLQJLThWVZtxz78RRG5mOr/+68OKY=" providerId="None" clId="Web-{5E4449FA-8227-4DFB-BD51-67824EE2C9A8}" dt="2023-03-16T17:29:55.204" v="2200"/>
          <ac:cxnSpMkLst>
            <pc:docMk/>
            <pc:sldMk cId="909928050" sldId="260"/>
            <ac:cxnSpMk id="454" creationId="{D2751C54-34C4-3AD3-3413-4BD292B87793}"/>
          </ac:cxnSpMkLst>
        </pc:cxnChg>
        <pc:cxnChg chg="del">
          <ac:chgData name="Vasilis Syrgkanis" userId="wjfARScpBuA0LBRLQJLThWVZtxz78RRG5mOr/+68OKY=" providerId="None" clId="Web-{5E4449FA-8227-4DFB-BD51-67824EE2C9A8}" dt="2023-03-16T17:30:08.704" v="2218"/>
          <ac:cxnSpMkLst>
            <pc:docMk/>
            <pc:sldMk cId="909928050" sldId="260"/>
            <ac:cxnSpMk id="467" creationId="{059CFD49-DA8F-F556-12A3-7A1B83F9A6AF}"/>
          </ac:cxnSpMkLst>
        </pc:cxnChg>
        <pc:cxnChg chg="del">
          <ac:chgData name="Vasilis Syrgkanis" userId="wjfARScpBuA0LBRLQJLThWVZtxz78RRG5mOr/+68OKY=" providerId="None" clId="Web-{5E4449FA-8227-4DFB-BD51-67824EE2C9A8}" dt="2023-03-16T17:30:08.704" v="2215"/>
          <ac:cxnSpMkLst>
            <pc:docMk/>
            <pc:sldMk cId="909928050" sldId="260"/>
            <ac:cxnSpMk id="470" creationId="{09726E03-EC33-C932-D81D-ACA31FF9CA52}"/>
          </ac:cxnSpMkLst>
        </pc:cxnChg>
        <pc:cxnChg chg="del">
          <ac:chgData name="Vasilis Syrgkanis" userId="wjfARScpBuA0LBRLQJLThWVZtxz78RRG5mOr/+68OKY=" providerId="None" clId="Web-{5E4449FA-8227-4DFB-BD51-67824EE2C9A8}" dt="2023-03-16T17:30:01.766" v="2203"/>
          <ac:cxnSpMkLst>
            <pc:docMk/>
            <pc:sldMk cId="909928050" sldId="260"/>
            <ac:cxnSpMk id="471" creationId="{B80746DC-17A5-63A4-0AD9-97A92984A0AB}"/>
          </ac:cxnSpMkLst>
        </pc:cxnChg>
        <pc:cxnChg chg="del">
          <ac:chgData name="Vasilis Syrgkanis" userId="wjfARScpBuA0LBRLQJLThWVZtxz78RRG5mOr/+68OKY=" providerId="None" clId="Web-{5E4449FA-8227-4DFB-BD51-67824EE2C9A8}" dt="2023-03-16T17:30:25.798" v="2236"/>
          <ac:cxnSpMkLst>
            <pc:docMk/>
            <pc:sldMk cId="909928050" sldId="260"/>
            <ac:cxnSpMk id="473" creationId="{415D509B-E238-4F51-9C48-C8F07EA70416}"/>
          </ac:cxnSpMkLst>
        </pc:cxnChg>
        <pc:cxnChg chg="del">
          <ac:chgData name="Vasilis Syrgkanis" userId="wjfARScpBuA0LBRLQJLThWVZtxz78RRG5mOr/+68OKY=" providerId="None" clId="Web-{5E4449FA-8227-4DFB-BD51-67824EE2C9A8}" dt="2023-03-16T17:30:25.798" v="2234"/>
          <ac:cxnSpMkLst>
            <pc:docMk/>
            <pc:sldMk cId="909928050" sldId="260"/>
            <ac:cxnSpMk id="475" creationId="{E0567387-D6F3-8607-625A-DD82A3FE5A50}"/>
          </ac:cxnSpMkLst>
        </pc:cxnChg>
        <pc:cxnChg chg="del">
          <ac:chgData name="Vasilis Syrgkanis" userId="wjfARScpBuA0LBRLQJLThWVZtxz78RRG5mOr/+68OKY=" providerId="None" clId="Web-{5E4449FA-8227-4DFB-BD51-67824EE2C9A8}" dt="2023-03-16T17:30:32.736" v="2244"/>
          <ac:cxnSpMkLst>
            <pc:docMk/>
            <pc:sldMk cId="909928050" sldId="260"/>
            <ac:cxnSpMk id="478" creationId="{5EAAA448-5BF8-B96E-0C75-FFE98C00955E}"/>
          </ac:cxnSpMkLst>
        </pc:cxnChg>
        <pc:cxnChg chg="del">
          <ac:chgData name="Vasilis Syrgkanis" userId="wjfARScpBuA0LBRLQJLThWVZtxz78RRG5mOr/+68OKY=" providerId="None" clId="Web-{5E4449FA-8227-4DFB-BD51-67824EE2C9A8}" dt="2023-03-16T17:30:25.798" v="2231"/>
          <ac:cxnSpMkLst>
            <pc:docMk/>
            <pc:sldMk cId="909928050" sldId="260"/>
            <ac:cxnSpMk id="481" creationId="{7206FBA7-B2D3-E74B-EF61-4A95E5A23E93}"/>
          </ac:cxnSpMkLst>
        </pc:cxnChg>
        <pc:cxnChg chg="del">
          <ac:chgData name="Vasilis Syrgkanis" userId="wjfARScpBuA0LBRLQJLThWVZtxz78RRG5mOr/+68OKY=" providerId="None" clId="Web-{5E4449FA-8227-4DFB-BD51-67824EE2C9A8}" dt="2023-03-16T17:30:32.736" v="2242"/>
          <ac:cxnSpMkLst>
            <pc:docMk/>
            <pc:sldMk cId="909928050" sldId="260"/>
            <ac:cxnSpMk id="482" creationId="{5BDFE0F3-9E5C-79B1-38A9-E27A58D99E6E}"/>
          </ac:cxnSpMkLst>
        </pc:cxnChg>
        <pc:cxnChg chg="del">
          <ac:chgData name="Vasilis Syrgkanis" userId="wjfARScpBuA0LBRLQJLThWVZtxz78RRG5mOr/+68OKY=" providerId="None" clId="Web-{5E4449FA-8227-4DFB-BD51-67824EE2C9A8}" dt="2023-03-16T17:30:19.611" v="2228"/>
          <ac:cxnSpMkLst>
            <pc:docMk/>
            <pc:sldMk cId="909928050" sldId="260"/>
            <ac:cxnSpMk id="486" creationId="{E109EBDD-9472-1B45-B568-890DCBA1ACA6}"/>
          </ac:cxnSpMkLst>
        </pc:cxnChg>
        <pc:cxnChg chg="del">
          <ac:chgData name="Vasilis Syrgkanis" userId="wjfARScpBuA0LBRLQJLThWVZtxz78RRG5mOr/+68OKY=" providerId="None" clId="Web-{5E4449FA-8227-4DFB-BD51-67824EE2C9A8}" dt="2023-03-16T17:30:25.798" v="2230"/>
          <ac:cxnSpMkLst>
            <pc:docMk/>
            <pc:sldMk cId="909928050" sldId="260"/>
            <ac:cxnSpMk id="488" creationId="{0D57E4E2-831D-6D78-BEC6-7565FFA44D7C}"/>
          </ac:cxnSpMkLst>
        </pc:cxnChg>
        <pc:cxnChg chg="add mod">
          <ac:chgData name="Vasilis Syrgkanis" userId="wjfARScpBuA0LBRLQJLThWVZtxz78RRG5mOr/+68OKY=" providerId="None" clId="Web-{5E4449FA-8227-4DFB-BD51-67824EE2C9A8}" dt="2023-03-16T17:39:10.111" v="2428" actId="1076"/>
          <ac:cxnSpMkLst>
            <pc:docMk/>
            <pc:sldMk cId="909928050" sldId="260"/>
            <ac:cxnSpMk id="490" creationId="{73AE8A08-94F9-3168-A819-6F135DD2A198}"/>
          </ac:cxnSpMkLst>
        </pc:cxnChg>
        <pc:cxnChg chg="add del mod">
          <ac:chgData name="Vasilis Syrgkanis" userId="wjfARScpBuA0LBRLQJLThWVZtxz78RRG5mOr/+68OKY=" providerId="None" clId="Web-{5E4449FA-8227-4DFB-BD51-67824EE2C9A8}" dt="2023-03-16T17:31:20.144" v="2257"/>
          <ac:cxnSpMkLst>
            <pc:docMk/>
            <pc:sldMk cId="909928050" sldId="260"/>
            <ac:cxnSpMk id="516" creationId="{C4F5C327-6E96-B467-8AC3-52B012DB30A4}"/>
          </ac:cxnSpMkLst>
        </pc:cxnChg>
        <pc:cxnChg chg="add del mod">
          <ac:chgData name="Vasilis Syrgkanis" userId="wjfARScpBuA0LBRLQJLThWVZtxz78RRG5mOr/+68OKY=" providerId="None" clId="Web-{5E4449FA-8227-4DFB-BD51-67824EE2C9A8}" dt="2023-03-16T17:31:26.863" v="2259"/>
          <ac:cxnSpMkLst>
            <pc:docMk/>
            <pc:sldMk cId="909928050" sldId="260"/>
            <ac:cxnSpMk id="518" creationId="{32F40725-D690-CEF1-7421-D85CF5B050DB}"/>
          </ac:cxnSpMkLst>
        </pc:cxnChg>
        <pc:cxnChg chg="add mod">
          <ac:chgData name="Vasilis Syrgkanis" userId="wjfARScpBuA0LBRLQJLThWVZtxz78RRG5mOr/+68OKY=" providerId="None" clId="Web-{5E4449FA-8227-4DFB-BD51-67824EE2C9A8}" dt="2023-03-16T17:31:40.910" v="2263" actId="14100"/>
          <ac:cxnSpMkLst>
            <pc:docMk/>
            <pc:sldMk cId="909928050" sldId="260"/>
            <ac:cxnSpMk id="519" creationId="{6E1F01A1-2F3D-9A6D-AD9C-E60DF6CEAAB0}"/>
          </ac:cxnSpMkLst>
        </pc:cxnChg>
        <pc:cxnChg chg="add mod">
          <ac:chgData name="Vasilis Syrgkanis" userId="wjfARScpBuA0LBRLQJLThWVZtxz78RRG5mOr/+68OKY=" providerId="None" clId="Web-{5E4449FA-8227-4DFB-BD51-67824EE2C9A8}" dt="2023-03-16T17:39:10.127" v="2429" actId="1076"/>
          <ac:cxnSpMkLst>
            <pc:docMk/>
            <pc:sldMk cId="909928050" sldId="260"/>
            <ac:cxnSpMk id="520" creationId="{B7416C52-828E-1EE6-DB0A-DC8166F8F3DD}"/>
          </ac:cxnSpMkLst>
        </pc:cxnChg>
        <pc:cxnChg chg="add del mod">
          <ac:chgData name="Vasilis Syrgkanis" userId="wjfARScpBuA0LBRLQJLThWVZtxz78RRG5mOr/+68OKY=" providerId="None" clId="Web-{5E4449FA-8227-4DFB-BD51-67824EE2C9A8}" dt="2023-03-16T17:43:33.463" v="2548"/>
          <ac:cxnSpMkLst>
            <pc:docMk/>
            <pc:sldMk cId="909928050" sldId="260"/>
            <ac:cxnSpMk id="522" creationId="{65791238-128C-2E51-07ED-8A557CBD66F2}"/>
          </ac:cxnSpMkLst>
        </pc:cxnChg>
        <pc:cxnChg chg="add mod">
          <ac:chgData name="Vasilis Syrgkanis" userId="wjfARScpBuA0LBRLQJLThWVZtxz78RRG5mOr/+68OKY=" providerId="None" clId="Web-{5E4449FA-8227-4DFB-BD51-67824EE2C9A8}" dt="2023-03-16T17:45:49.498" v="2619" actId="1076"/>
          <ac:cxnSpMkLst>
            <pc:docMk/>
            <pc:sldMk cId="909928050" sldId="260"/>
            <ac:cxnSpMk id="523" creationId="{409F4601-9E3A-D4CE-FE4F-588665E9AD94}"/>
          </ac:cxnSpMkLst>
        </pc:cxnChg>
        <pc:cxnChg chg="add mod">
          <ac:chgData name="Vasilis Syrgkanis" userId="wjfARScpBuA0LBRLQJLThWVZtxz78RRG5mOr/+68OKY=" providerId="None" clId="Web-{5E4449FA-8227-4DFB-BD51-67824EE2C9A8}" dt="2023-03-16T17:39:31.174" v="2439" actId="1076"/>
          <ac:cxnSpMkLst>
            <pc:docMk/>
            <pc:sldMk cId="909928050" sldId="260"/>
            <ac:cxnSpMk id="525" creationId="{923DB016-BAF5-B901-7E3D-2EFE30184206}"/>
          </ac:cxnSpMkLst>
        </pc:cxnChg>
        <pc:cxnChg chg="add mod">
          <ac:chgData name="Vasilis Syrgkanis" userId="wjfARScpBuA0LBRLQJLThWVZtxz78RRG5mOr/+68OKY=" providerId="None" clId="Web-{5E4449FA-8227-4DFB-BD51-67824EE2C9A8}" dt="2023-03-16T17:40:00.019" v="2447" actId="14100"/>
          <ac:cxnSpMkLst>
            <pc:docMk/>
            <pc:sldMk cId="909928050" sldId="260"/>
            <ac:cxnSpMk id="527" creationId="{0A0BEA21-56FD-0318-89E4-9FEAD135BAC6}"/>
          </ac:cxnSpMkLst>
        </pc:cxnChg>
        <pc:cxnChg chg="add mod">
          <ac:chgData name="Vasilis Syrgkanis" userId="wjfARScpBuA0LBRLQJLThWVZtxz78RRG5mOr/+68OKY=" providerId="None" clId="Web-{5E4449FA-8227-4DFB-BD51-67824EE2C9A8}" dt="2023-03-16T17:42:41.461" v="2523" actId="14100"/>
          <ac:cxnSpMkLst>
            <pc:docMk/>
            <pc:sldMk cId="909928050" sldId="260"/>
            <ac:cxnSpMk id="528" creationId="{4FEED832-8D2D-7B1C-9778-E226B053974E}"/>
          </ac:cxnSpMkLst>
        </pc:cxnChg>
        <pc:cxnChg chg="add mod">
          <ac:chgData name="Vasilis Syrgkanis" userId="wjfARScpBuA0LBRLQJLThWVZtxz78RRG5mOr/+68OKY=" providerId="None" clId="Web-{5E4449FA-8227-4DFB-BD51-67824EE2C9A8}" dt="2023-03-16T18:26:13.477" v="4202" actId="14100"/>
          <ac:cxnSpMkLst>
            <pc:docMk/>
            <pc:sldMk cId="909928050" sldId="260"/>
            <ac:cxnSpMk id="571" creationId="{8DD21C4D-4879-1E95-7864-F32CB5B0851B}"/>
          </ac:cxnSpMkLst>
        </pc:cxnChg>
        <pc:cxnChg chg="add mod">
          <ac:chgData name="Vasilis Syrgkanis" userId="wjfARScpBuA0LBRLQJLThWVZtxz78RRG5mOr/+68OKY=" providerId="None" clId="Web-{5E4449FA-8227-4DFB-BD51-67824EE2C9A8}" dt="2023-03-16T18:27:24.339" v="4277" actId="14100"/>
          <ac:cxnSpMkLst>
            <pc:docMk/>
            <pc:sldMk cId="909928050" sldId="260"/>
            <ac:cxnSpMk id="573" creationId="{69D47988-1007-992D-C2AA-FBB4224B4828}"/>
          </ac:cxnSpMkLst>
        </pc:cxnChg>
        <pc:cxnChg chg="add mod">
          <ac:chgData name="Vasilis Syrgkanis" userId="wjfARScpBuA0LBRLQJLThWVZtxz78RRG5mOr/+68OKY=" providerId="None" clId="Web-{5E4449FA-8227-4DFB-BD51-67824EE2C9A8}" dt="2023-03-16T18:28:38.701" v="4357" actId="14100"/>
          <ac:cxnSpMkLst>
            <pc:docMk/>
            <pc:sldMk cId="909928050" sldId="260"/>
            <ac:cxnSpMk id="577" creationId="{40834CCE-6787-4CC7-4998-33A60C43E8EB}"/>
          </ac:cxnSpMkLst>
        </pc:cxnChg>
        <pc:cxnChg chg="add mod">
          <ac:chgData name="Vasilis Syrgkanis" userId="wjfARScpBuA0LBRLQJLThWVZtxz78RRG5mOr/+68OKY=" providerId="None" clId="Web-{5E4449FA-8227-4DFB-BD51-67824EE2C9A8}" dt="2023-03-16T18:28:54.545" v="4363" actId="14100"/>
          <ac:cxnSpMkLst>
            <pc:docMk/>
            <pc:sldMk cId="909928050" sldId="260"/>
            <ac:cxnSpMk id="579" creationId="{9608F698-7B40-1B21-9D14-4C7150B57340}"/>
          </ac:cxnSpMkLst>
        </pc:cxnChg>
        <pc:cxnChg chg="add mod">
          <ac:chgData name="Vasilis Syrgkanis" userId="wjfARScpBuA0LBRLQJLThWVZtxz78RRG5mOr/+68OKY=" providerId="None" clId="Web-{5E4449FA-8227-4DFB-BD51-67824EE2C9A8}" dt="2023-03-16T18:29:00.889" v="4366" actId="14100"/>
          <ac:cxnSpMkLst>
            <pc:docMk/>
            <pc:sldMk cId="909928050" sldId="260"/>
            <ac:cxnSpMk id="580" creationId="{B23D3C6B-9FF3-B245-F28F-AD707CA2F287}"/>
          </ac:cxnSpMkLst>
        </pc:cxnChg>
        <pc:cxnChg chg="add mod">
          <ac:chgData name="Vasilis Syrgkanis" userId="wjfARScpBuA0LBRLQJLThWVZtxz78RRG5mOr/+68OKY=" providerId="None" clId="Web-{5E4449FA-8227-4DFB-BD51-67824EE2C9A8}" dt="2023-03-16T18:29:37.280" v="4410" actId="1076"/>
          <ac:cxnSpMkLst>
            <pc:docMk/>
            <pc:sldMk cId="909928050" sldId="260"/>
            <ac:cxnSpMk id="583" creationId="{CD6C03DA-13CC-306D-DBCF-F6BBF096EE72}"/>
          </ac:cxnSpMkLst>
        </pc:cxnChg>
      </pc:sldChg>
      <pc:sldChg chg="add del replId">
        <pc:chgData name="Vasilis Syrgkanis" userId="wjfARScpBuA0LBRLQJLThWVZtxz78RRG5mOr/+68OKY=" providerId="None" clId="Web-{5E4449FA-8227-4DFB-BD51-67824EE2C9A8}" dt="2023-03-16T16:17:53.369" v="194"/>
        <pc:sldMkLst>
          <pc:docMk/>
          <pc:sldMk cId="3761652576" sldId="260"/>
        </pc:sldMkLst>
      </pc:sldChg>
      <pc:sldChg chg="addSp modSp new">
        <pc:chgData name="Vasilis Syrgkanis" userId="wjfARScpBuA0LBRLQJLThWVZtxz78RRG5mOr/+68OKY=" providerId="None" clId="Web-{5E4449FA-8227-4DFB-BD51-67824EE2C9A8}" dt="2023-03-16T17:55:35.359" v="2958" actId="1076"/>
        <pc:sldMkLst>
          <pc:docMk/>
          <pc:sldMk cId="1132331180" sldId="261"/>
        </pc:sldMkLst>
        <pc:picChg chg="add mod">
          <ac:chgData name="Vasilis Syrgkanis" userId="wjfARScpBuA0LBRLQJLThWVZtxz78RRG5mOr/+68OKY=" providerId="None" clId="Web-{5E4449FA-8227-4DFB-BD51-67824EE2C9A8}" dt="2023-03-16T17:55:35.359" v="2958" actId="1076"/>
          <ac:picMkLst>
            <pc:docMk/>
            <pc:sldMk cId="1132331180" sldId="261"/>
            <ac:picMk id="2" creationId="{6E888F6B-91D9-3B4D-0E61-3EBC5DF5E57D}"/>
          </ac:picMkLst>
        </pc:picChg>
      </pc:sldChg>
      <pc:sldChg chg="add del replId">
        <pc:chgData name="Vasilis Syrgkanis" userId="wjfARScpBuA0LBRLQJLThWVZtxz78RRG5mOr/+68OKY=" providerId="None" clId="Web-{5E4449FA-8227-4DFB-BD51-67824EE2C9A8}" dt="2023-03-16T16:17:50.838" v="193"/>
        <pc:sldMkLst>
          <pc:docMk/>
          <pc:sldMk cId="1677504208" sldId="261"/>
        </pc:sldMkLst>
      </pc:sldChg>
      <pc:sldChg chg="addSp modSp new">
        <pc:chgData name="Vasilis Syrgkanis" userId="wjfARScpBuA0LBRLQJLThWVZtxz78RRG5mOr/+68OKY=" providerId="None" clId="Web-{5E4449FA-8227-4DFB-BD51-67824EE2C9A8}" dt="2023-03-16T17:57:18.034" v="2962" actId="1076"/>
        <pc:sldMkLst>
          <pc:docMk/>
          <pc:sldMk cId="670563097" sldId="262"/>
        </pc:sldMkLst>
        <pc:picChg chg="add mod">
          <ac:chgData name="Vasilis Syrgkanis" userId="wjfARScpBuA0LBRLQJLThWVZtxz78RRG5mOr/+68OKY=" providerId="None" clId="Web-{5E4449FA-8227-4DFB-BD51-67824EE2C9A8}" dt="2023-03-16T17:57:18.034" v="2962" actId="1076"/>
          <ac:picMkLst>
            <pc:docMk/>
            <pc:sldMk cId="670563097" sldId="262"/>
            <ac:picMk id="2" creationId="{2CF83E6E-18A4-06A8-EADB-A81CFDB02905}"/>
          </ac:picMkLst>
        </pc:picChg>
      </pc:sldChg>
      <pc:sldChg chg="new del">
        <pc:chgData name="Vasilis Syrgkanis" userId="wjfARScpBuA0LBRLQJLThWVZtxz78RRG5mOr/+68OKY=" providerId="None" clId="Web-{5E4449FA-8227-4DFB-BD51-67824EE2C9A8}" dt="2023-03-16T18:00:15.071" v="2965"/>
        <pc:sldMkLst>
          <pc:docMk/>
          <pc:sldMk cId="3829378515" sldId="263"/>
        </pc:sldMkLst>
      </pc:sldChg>
      <pc:sldChg chg="addSp delSp modSp new">
        <pc:chgData name="Vasilis Syrgkanis" userId="wjfARScpBuA0LBRLQJLThWVZtxz78RRG5mOr/+68OKY=" providerId="None" clId="Web-{5E4449FA-8227-4DFB-BD51-67824EE2C9A8}" dt="2023-03-16T18:09:45.885" v="3467"/>
        <pc:sldMkLst>
          <pc:docMk/>
          <pc:sldMk cId="1216507458" sldId="264"/>
        </pc:sldMkLst>
        <pc:spChg chg="mod">
          <ac:chgData name="Vasilis Syrgkanis" userId="wjfARScpBuA0LBRLQJLThWVZtxz78RRG5mOr/+68OKY=" providerId="None" clId="Web-{5E4449FA-8227-4DFB-BD51-67824EE2C9A8}" dt="2023-03-16T18:00:20.290" v="2967" actId="20577"/>
          <ac:spMkLst>
            <pc:docMk/>
            <pc:sldMk cId="1216507458" sldId="264"/>
            <ac:spMk id="2" creationId="{EDE52127-4BF5-E0FD-35C3-75FC24A63CD1}"/>
          </ac:spMkLst>
        </pc:spChg>
        <pc:spChg chg="mod">
          <ac:chgData name="Vasilis Syrgkanis" userId="wjfARScpBuA0LBRLQJLThWVZtxz78RRG5mOr/+68OKY=" providerId="None" clId="Web-{5E4449FA-8227-4DFB-BD51-67824EE2C9A8}" dt="2023-03-16T18:09:41.244" v="3465" actId="20577"/>
          <ac:spMkLst>
            <pc:docMk/>
            <pc:sldMk cId="1216507458" sldId="264"/>
            <ac:spMk id="3" creationId="{1AF72047-E39B-1E57-88F3-BC3B1627B648}"/>
          </ac:spMkLst>
        </pc:spChg>
        <pc:picChg chg="add del mod">
          <ac:chgData name="Vasilis Syrgkanis" userId="wjfARScpBuA0LBRLQJLThWVZtxz78RRG5mOr/+68OKY=" providerId="None" clId="Web-{5E4449FA-8227-4DFB-BD51-67824EE2C9A8}" dt="2023-03-16T18:09:45.885" v="3467"/>
          <ac:picMkLst>
            <pc:docMk/>
            <pc:sldMk cId="1216507458" sldId="264"/>
            <ac:picMk id="4" creationId="{5292D7EA-1843-1686-D1C1-A636591C1073}"/>
          </ac:picMkLst>
        </pc:picChg>
      </pc:sldChg>
      <pc:sldChg chg="new del">
        <pc:chgData name="Vasilis Syrgkanis" userId="wjfARScpBuA0LBRLQJLThWVZtxz78RRG5mOr/+68OKY=" providerId="None" clId="Web-{5E4449FA-8227-4DFB-BD51-67824EE2C9A8}" dt="2023-03-16T18:11:01.887" v="3492"/>
        <pc:sldMkLst>
          <pc:docMk/>
          <pc:sldMk cId="237379569" sldId="265"/>
        </pc:sldMkLst>
      </pc:sldChg>
      <pc:sldChg chg="addSp modSp new">
        <pc:chgData name="Vasilis Syrgkanis" userId="wjfARScpBuA0LBRLQJLThWVZtxz78RRG5mOr/+68OKY=" providerId="None" clId="Web-{5E4449FA-8227-4DFB-BD51-67824EE2C9A8}" dt="2023-03-16T18:04:43.595" v="3418" actId="1076"/>
        <pc:sldMkLst>
          <pc:docMk/>
          <pc:sldMk cId="1145132793" sldId="266"/>
        </pc:sldMkLst>
        <pc:picChg chg="add mod">
          <ac:chgData name="Vasilis Syrgkanis" userId="wjfARScpBuA0LBRLQJLThWVZtxz78RRG5mOr/+68OKY=" providerId="None" clId="Web-{5E4449FA-8227-4DFB-BD51-67824EE2C9A8}" dt="2023-03-16T18:04:43.595" v="3418" actId="1076"/>
          <ac:picMkLst>
            <pc:docMk/>
            <pc:sldMk cId="1145132793" sldId="266"/>
            <ac:picMk id="2" creationId="{7BA01466-27CA-91DA-BEA2-C88396EB4747}"/>
          </ac:picMkLst>
        </pc:picChg>
      </pc:sldChg>
      <pc:sldChg chg="addSp modSp new">
        <pc:chgData name="Vasilis Syrgkanis" userId="wjfARScpBuA0LBRLQJLThWVZtxz78RRG5mOr/+68OKY=" providerId="None" clId="Web-{5E4449FA-8227-4DFB-BD51-67824EE2C9A8}" dt="2023-03-16T18:12:18.624" v="3578" actId="14100"/>
        <pc:sldMkLst>
          <pc:docMk/>
          <pc:sldMk cId="2579373432" sldId="267"/>
        </pc:sldMkLst>
        <pc:spChg chg="add mod">
          <ac:chgData name="Vasilis Syrgkanis" userId="wjfARScpBuA0LBRLQJLThWVZtxz78RRG5mOr/+68OKY=" providerId="None" clId="Web-{5E4449FA-8227-4DFB-BD51-67824EE2C9A8}" dt="2023-03-16T18:12:18.624" v="3578" actId="14100"/>
          <ac:spMkLst>
            <pc:docMk/>
            <pc:sldMk cId="2579373432" sldId="267"/>
            <ac:spMk id="3" creationId="{9F0CB5D5-3FF3-1D17-2A3A-AA66A2CDD7AD}"/>
          </ac:spMkLst>
        </pc:spChg>
        <pc:picChg chg="add mod">
          <ac:chgData name="Vasilis Syrgkanis" userId="wjfARScpBuA0LBRLQJLThWVZtxz78RRG5mOr/+68OKY=" providerId="None" clId="Web-{5E4449FA-8227-4DFB-BD51-67824EE2C9A8}" dt="2023-03-16T18:05:17.690" v="3422" actId="1076"/>
          <ac:picMkLst>
            <pc:docMk/>
            <pc:sldMk cId="2579373432" sldId="267"/>
            <ac:picMk id="2" creationId="{8CEF4978-6CED-8485-6C9A-5BB4167F4B8A}"/>
          </ac:picMkLst>
        </pc:picChg>
      </pc:sldChg>
      <pc:sldChg chg="addSp modSp new ord">
        <pc:chgData name="Vasilis Syrgkanis" userId="wjfARScpBuA0LBRLQJLThWVZtxz78RRG5mOr/+68OKY=" providerId="None" clId="Web-{5E4449FA-8227-4DFB-BD51-67824EE2C9A8}" dt="2023-03-16T18:31:13.424" v="4418" actId="1076"/>
        <pc:sldMkLst>
          <pc:docMk/>
          <pc:sldMk cId="141437406" sldId="268"/>
        </pc:sldMkLst>
        <pc:picChg chg="add mod">
          <ac:chgData name="Vasilis Syrgkanis" userId="wjfARScpBuA0LBRLQJLThWVZtxz78RRG5mOr/+68OKY=" providerId="None" clId="Web-{5E4449FA-8227-4DFB-BD51-67824EE2C9A8}" dt="2023-03-16T18:31:08.643" v="4415" actId="1076"/>
          <ac:picMkLst>
            <pc:docMk/>
            <pc:sldMk cId="141437406" sldId="268"/>
            <ac:picMk id="2" creationId="{45BE298F-7343-5B64-38F7-E50359B110F1}"/>
          </ac:picMkLst>
        </pc:picChg>
        <pc:picChg chg="add mod">
          <ac:chgData name="Vasilis Syrgkanis" userId="wjfARScpBuA0LBRLQJLThWVZtxz78RRG5mOr/+68OKY=" providerId="None" clId="Web-{5E4449FA-8227-4DFB-BD51-67824EE2C9A8}" dt="2023-03-16T18:31:13.424" v="4418" actId="1076"/>
          <ac:picMkLst>
            <pc:docMk/>
            <pc:sldMk cId="141437406" sldId="268"/>
            <ac:picMk id="3" creationId="{B7B67B5C-7F5F-2F14-6585-D4F547196A46}"/>
          </ac:picMkLst>
        </pc:picChg>
      </pc:sldChg>
      <pc:sldChg chg="addSp delSp modSp new">
        <pc:chgData name="Vasilis Syrgkanis" userId="wjfARScpBuA0LBRLQJLThWVZtxz78RRG5mOr/+68OKY=" providerId="None" clId="Web-{5E4449FA-8227-4DFB-BD51-67824EE2C9A8}" dt="2023-03-16T18:25:18.476" v="4191" actId="14100"/>
        <pc:sldMkLst>
          <pc:docMk/>
          <pc:sldMk cId="2001079022" sldId="269"/>
        </pc:sldMkLst>
        <pc:spChg chg="add mod">
          <ac:chgData name="Vasilis Syrgkanis" userId="wjfARScpBuA0LBRLQJLThWVZtxz78RRG5mOr/+68OKY=" providerId="None" clId="Web-{5E4449FA-8227-4DFB-BD51-67824EE2C9A8}" dt="2023-03-16T18:25:18.476" v="4191" actId="14100"/>
          <ac:spMkLst>
            <pc:docMk/>
            <pc:sldMk cId="2001079022" sldId="269"/>
            <ac:spMk id="7" creationId="{F453A822-64B5-127C-AB16-9F6576FAF659}"/>
          </ac:spMkLst>
        </pc:spChg>
        <pc:picChg chg="add mod">
          <ac:chgData name="Vasilis Syrgkanis" userId="wjfARScpBuA0LBRLQJLThWVZtxz78RRG5mOr/+68OKY=" providerId="None" clId="Web-{5E4449FA-8227-4DFB-BD51-67824EE2C9A8}" dt="2023-03-16T18:23:30.285" v="4094" actId="1076"/>
          <ac:picMkLst>
            <pc:docMk/>
            <pc:sldMk cId="2001079022" sldId="269"/>
            <ac:picMk id="2" creationId="{2371033A-1AEA-94A0-E910-28BECD6445C1}"/>
          </ac:picMkLst>
        </pc:picChg>
        <pc:picChg chg="add del mod">
          <ac:chgData name="Vasilis Syrgkanis" userId="wjfARScpBuA0LBRLQJLThWVZtxz78RRG5mOr/+68OKY=" providerId="None" clId="Web-{5E4449FA-8227-4DFB-BD51-67824EE2C9A8}" dt="2023-03-16T18:13:30.408" v="3583"/>
          <ac:picMkLst>
            <pc:docMk/>
            <pc:sldMk cId="2001079022" sldId="269"/>
            <ac:picMk id="3" creationId="{5276351C-0C5F-91C4-8DF8-6F7C2FBD0A1D}"/>
          </ac:picMkLst>
        </pc:picChg>
        <pc:picChg chg="add mod">
          <ac:chgData name="Vasilis Syrgkanis" userId="wjfARScpBuA0LBRLQJLThWVZtxz78RRG5mOr/+68OKY=" providerId="None" clId="Web-{5E4449FA-8227-4DFB-BD51-67824EE2C9A8}" dt="2023-03-16T18:23:24.347" v="4092" actId="1076"/>
          <ac:picMkLst>
            <pc:docMk/>
            <pc:sldMk cId="2001079022" sldId="269"/>
            <ac:picMk id="4" creationId="{5AFFCE34-61EC-F2FF-F8DC-C3CAB9347D74}"/>
          </ac:picMkLst>
        </pc:picChg>
        <pc:picChg chg="add mod">
          <ac:chgData name="Vasilis Syrgkanis" userId="wjfARScpBuA0LBRLQJLThWVZtxz78RRG5mOr/+68OKY=" providerId="None" clId="Web-{5E4449FA-8227-4DFB-BD51-67824EE2C9A8}" dt="2023-03-16T18:23:27.629" v="4093" actId="1076"/>
          <ac:picMkLst>
            <pc:docMk/>
            <pc:sldMk cId="2001079022" sldId="269"/>
            <ac:picMk id="5" creationId="{6DE905FE-F861-2A7F-CA61-5DBDBAF30E20}"/>
          </ac:picMkLst>
        </pc:picChg>
      </pc:sldChg>
      <pc:sldChg chg="add">
        <pc:chgData name="Vasilis Syrgkanis" userId="wjfARScpBuA0LBRLQJLThWVZtxz78RRG5mOr/+68OKY=" providerId="None" clId="Web-{5E4449FA-8227-4DFB-BD51-67824EE2C9A8}" dt="2023-03-16T18:07:38.694" v="3435"/>
        <pc:sldMkLst>
          <pc:docMk/>
          <pc:sldMk cId="3146528220" sldId="270"/>
        </pc:sldMkLst>
      </pc:sldChg>
      <pc:sldChg chg="add">
        <pc:chgData name="Vasilis Syrgkanis" userId="wjfARScpBuA0LBRLQJLThWVZtxz78RRG5mOr/+68OKY=" providerId="None" clId="Web-{5E4449FA-8227-4DFB-BD51-67824EE2C9A8}" dt="2023-03-16T18:07:39.069" v="3436"/>
        <pc:sldMkLst>
          <pc:docMk/>
          <pc:sldMk cId="4000196896" sldId="271"/>
        </pc:sldMkLst>
      </pc:sldChg>
      <pc:sldChg chg="add">
        <pc:chgData name="Vasilis Syrgkanis" userId="wjfARScpBuA0LBRLQJLThWVZtxz78RRG5mOr/+68OKY=" providerId="None" clId="Web-{5E4449FA-8227-4DFB-BD51-67824EE2C9A8}" dt="2023-03-16T18:07:39.381" v="3437"/>
        <pc:sldMkLst>
          <pc:docMk/>
          <pc:sldMk cId="3874598260" sldId="272"/>
        </pc:sldMkLst>
      </pc:sldChg>
      <pc:sldChg chg="add">
        <pc:chgData name="Vasilis Syrgkanis" userId="wjfARScpBuA0LBRLQJLThWVZtxz78RRG5mOr/+68OKY=" providerId="None" clId="Web-{5E4449FA-8227-4DFB-BD51-67824EE2C9A8}" dt="2023-03-16T18:07:39.459" v="3438"/>
        <pc:sldMkLst>
          <pc:docMk/>
          <pc:sldMk cId="2630854394" sldId="273"/>
        </pc:sldMkLst>
      </pc:sldChg>
      <pc:sldChg chg="add">
        <pc:chgData name="Vasilis Syrgkanis" userId="wjfARScpBuA0LBRLQJLThWVZtxz78RRG5mOr/+68OKY=" providerId="None" clId="Web-{5E4449FA-8227-4DFB-BD51-67824EE2C9A8}" dt="2023-03-16T18:07:39.616" v="3439"/>
        <pc:sldMkLst>
          <pc:docMk/>
          <pc:sldMk cId="4172197832" sldId="274"/>
        </pc:sldMkLst>
      </pc:sldChg>
      <pc:sldChg chg="add">
        <pc:chgData name="Vasilis Syrgkanis" userId="wjfARScpBuA0LBRLQJLThWVZtxz78RRG5mOr/+68OKY=" providerId="None" clId="Web-{5E4449FA-8227-4DFB-BD51-67824EE2C9A8}" dt="2023-03-16T18:07:40.350" v="3440"/>
        <pc:sldMkLst>
          <pc:docMk/>
          <pc:sldMk cId="3450005713" sldId="275"/>
        </pc:sldMkLst>
      </pc:sldChg>
      <pc:sldChg chg="add">
        <pc:chgData name="Vasilis Syrgkanis" userId="wjfARScpBuA0LBRLQJLThWVZtxz78RRG5mOr/+68OKY=" providerId="None" clId="Web-{5E4449FA-8227-4DFB-BD51-67824EE2C9A8}" dt="2023-03-16T18:07:40.506" v="3441"/>
        <pc:sldMkLst>
          <pc:docMk/>
          <pc:sldMk cId="1040527005" sldId="276"/>
        </pc:sldMkLst>
      </pc:sldChg>
      <pc:sldChg chg="addSp delSp modSp new">
        <pc:chgData name="Vasilis Syrgkanis" userId="wjfARScpBuA0LBRLQJLThWVZtxz78RRG5mOr/+68OKY=" providerId="None" clId="Web-{5E4449FA-8227-4DFB-BD51-67824EE2C9A8}" dt="2023-03-16T18:10:38.309" v="3491" actId="20577"/>
        <pc:sldMkLst>
          <pc:docMk/>
          <pc:sldMk cId="2689244979" sldId="277"/>
        </pc:sldMkLst>
        <pc:spChg chg="mod">
          <ac:chgData name="Vasilis Syrgkanis" userId="wjfARScpBuA0LBRLQJLThWVZtxz78RRG5mOr/+68OKY=" providerId="None" clId="Web-{5E4449FA-8227-4DFB-BD51-67824EE2C9A8}" dt="2023-03-16T18:09:59.886" v="3482" actId="20577"/>
          <ac:spMkLst>
            <pc:docMk/>
            <pc:sldMk cId="2689244979" sldId="277"/>
            <ac:spMk id="2" creationId="{60A3C35B-73FF-0D2B-93EE-4F3EFE85FAB3}"/>
          </ac:spMkLst>
        </pc:spChg>
        <pc:spChg chg="del">
          <ac:chgData name="Vasilis Syrgkanis" userId="wjfARScpBuA0LBRLQJLThWVZtxz78RRG5mOr/+68OKY=" providerId="None" clId="Web-{5E4449FA-8227-4DFB-BD51-67824EE2C9A8}" dt="2023-03-16T18:09:50.370" v="3469"/>
          <ac:spMkLst>
            <pc:docMk/>
            <pc:sldMk cId="2689244979" sldId="277"/>
            <ac:spMk id="3" creationId="{F6C1DB3C-72BF-E507-4AE3-ADE183BB13E4}"/>
          </ac:spMkLst>
        </pc:spChg>
        <pc:spChg chg="add mod">
          <ac:chgData name="Vasilis Syrgkanis" userId="wjfARScpBuA0LBRLQJLThWVZtxz78RRG5mOr/+68OKY=" providerId="None" clId="Web-{5E4449FA-8227-4DFB-BD51-67824EE2C9A8}" dt="2023-03-16T18:10:38.309" v="3491" actId="20577"/>
          <ac:spMkLst>
            <pc:docMk/>
            <pc:sldMk cId="2689244979" sldId="277"/>
            <ac:spMk id="6" creationId="{3B917D99-59EF-8798-01B6-340C2413CB8B}"/>
          </ac:spMkLst>
        </pc:spChg>
        <pc:picChg chg="add del mod ord">
          <ac:chgData name="Vasilis Syrgkanis" userId="wjfARScpBuA0LBRLQJLThWVZtxz78RRG5mOr/+68OKY=" providerId="None" clId="Web-{5E4449FA-8227-4DFB-BD51-67824EE2C9A8}" dt="2023-03-16T18:10:19.074" v="3483"/>
          <ac:picMkLst>
            <pc:docMk/>
            <pc:sldMk cId="2689244979" sldId="277"/>
            <ac:picMk id="4" creationId="{8F4CEED1-C1BA-B28C-71FF-F21960F6B6B0}"/>
          </ac:picMkLst>
        </pc:picChg>
      </pc:sldChg>
      <pc:sldChg chg="modSp add">
        <pc:chgData name="Vasilis Syrgkanis" userId="wjfARScpBuA0LBRLQJLThWVZtxz78RRG5mOr/+68OKY=" providerId="None" clId="Web-{5E4449FA-8227-4DFB-BD51-67824EE2C9A8}" dt="2023-03-16T18:11:12.294" v="3503" actId="20577"/>
        <pc:sldMkLst>
          <pc:docMk/>
          <pc:sldMk cId="3525469968" sldId="278"/>
        </pc:sldMkLst>
        <pc:spChg chg="mod">
          <ac:chgData name="Vasilis Syrgkanis" userId="wjfARScpBuA0LBRLQJLThWVZtxz78RRG5mOr/+68OKY=" providerId="None" clId="Web-{5E4449FA-8227-4DFB-BD51-67824EE2C9A8}" dt="2023-03-16T18:11:12.294" v="3503" actId="20577"/>
          <ac:spMkLst>
            <pc:docMk/>
            <pc:sldMk cId="3525469968" sldId="278"/>
            <ac:spMk id="2" creationId="{68DE4EC3-D71F-7726-AAE0-70CAEAF6C291}"/>
          </ac:spMkLst>
        </pc:spChg>
      </pc:sldChg>
      <pc:sldChg chg="modSp new del">
        <pc:chgData name="Vasilis Syrgkanis" userId="wjfARScpBuA0LBRLQJLThWVZtxz78RRG5mOr/+68OKY=" providerId="None" clId="Web-{5E4449FA-8227-4DFB-BD51-67824EE2C9A8}" dt="2023-03-16T18:12:21.593" v="3579"/>
        <pc:sldMkLst>
          <pc:docMk/>
          <pc:sldMk cId="142938159" sldId="279"/>
        </pc:sldMkLst>
        <pc:spChg chg="mod">
          <ac:chgData name="Vasilis Syrgkanis" userId="wjfARScpBuA0LBRLQJLThWVZtxz78RRG5mOr/+68OKY=" providerId="None" clId="Web-{5E4449FA-8227-4DFB-BD51-67824EE2C9A8}" dt="2023-03-16T18:11:38.279" v="3517" actId="20577"/>
          <ac:spMkLst>
            <pc:docMk/>
            <pc:sldMk cId="142938159" sldId="279"/>
            <ac:spMk id="2" creationId="{77E8219C-D619-8249-0F82-26BB9E9F59E6}"/>
          </ac:spMkLst>
        </pc:spChg>
      </pc:sldChg>
      <pc:sldChg chg="addSp modSp new">
        <pc:chgData name="Vasilis Syrgkanis" userId="wjfARScpBuA0LBRLQJLThWVZtxz78RRG5mOr/+68OKY=" providerId="None" clId="Web-{5E4449FA-8227-4DFB-BD51-67824EE2C9A8}" dt="2023-03-16T18:32:58.099" v="4428" actId="1076"/>
        <pc:sldMkLst>
          <pc:docMk/>
          <pc:sldMk cId="3838082540" sldId="279"/>
        </pc:sldMkLst>
        <pc:picChg chg="add mod">
          <ac:chgData name="Vasilis Syrgkanis" userId="wjfARScpBuA0LBRLQJLThWVZtxz78RRG5mOr/+68OKY=" providerId="None" clId="Web-{5E4449FA-8227-4DFB-BD51-67824EE2C9A8}" dt="2023-03-16T18:31:59.129" v="4424" actId="1076"/>
          <ac:picMkLst>
            <pc:docMk/>
            <pc:sldMk cId="3838082540" sldId="279"/>
            <ac:picMk id="2" creationId="{FBE23C05-783B-CAAE-BDB6-542445D09126}"/>
          </ac:picMkLst>
        </pc:picChg>
        <pc:picChg chg="add mod">
          <ac:chgData name="Vasilis Syrgkanis" userId="wjfARScpBuA0LBRLQJLThWVZtxz78RRG5mOr/+68OKY=" providerId="None" clId="Web-{5E4449FA-8227-4DFB-BD51-67824EE2C9A8}" dt="2023-03-16T18:32:58.099" v="4428" actId="1076"/>
          <ac:picMkLst>
            <pc:docMk/>
            <pc:sldMk cId="3838082540" sldId="279"/>
            <ac:picMk id="3" creationId="{1270E7E4-50A8-EEB1-CCC6-EC6A6F892186}"/>
          </ac:picMkLst>
        </pc:picChg>
      </pc:sldChg>
      <pc:sldChg chg="addSp modSp new">
        <pc:chgData name="Vasilis Syrgkanis" userId="wjfARScpBuA0LBRLQJLThWVZtxz78RRG5mOr/+68OKY=" providerId="None" clId="Web-{5E4449FA-8227-4DFB-BD51-67824EE2C9A8}" dt="2023-03-16T18:33:52.991" v="4432" actId="1076"/>
        <pc:sldMkLst>
          <pc:docMk/>
          <pc:sldMk cId="419243913" sldId="280"/>
        </pc:sldMkLst>
        <pc:picChg chg="add mod">
          <ac:chgData name="Vasilis Syrgkanis" userId="wjfARScpBuA0LBRLQJLThWVZtxz78RRG5mOr/+68OKY=" providerId="None" clId="Web-{5E4449FA-8227-4DFB-BD51-67824EE2C9A8}" dt="2023-03-16T18:33:52.991" v="4432" actId="1076"/>
          <ac:picMkLst>
            <pc:docMk/>
            <pc:sldMk cId="419243913" sldId="280"/>
            <ac:picMk id="2" creationId="{CAEB705D-BA18-BD4F-EFC5-48FE0B2F56B1}"/>
          </ac:picMkLst>
        </pc:picChg>
      </pc:sldChg>
      <pc:sldChg chg="addSp modSp new">
        <pc:chgData name="Vasilis Syrgkanis" userId="wjfARScpBuA0LBRLQJLThWVZtxz78RRG5mOr/+68OKY=" providerId="None" clId="Web-{5E4449FA-8227-4DFB-BD51-67824EE2C9A8}" dt="2023-03-16T19:18:14.603" v="4617" actId="1076"/>
        <pc:sldMkLst>
          <pc:docMk/>
          <pc:sldMk cId="1835157178" sldId="281"/>
        </pc:sldMkLst>
        <pc:spChg chg="add mod">
          <ac:chgData name="Vasilis Syrgkanis" userId="wjfARScpBuA0LBRLQJLThWVZtxz78RRG5mOr/+68OKY=" providerId="None" clId="Web-{5E4449FA-8227-4DFB-BD51-67824EE2C9A8}" dt="2023-03-16T18:38:57.579" v="4474" actId="20577"/>
          <ac:spMkLst>
            <pc:docMk/>
            <pc:sldMk cId="1835157178" sldId="281"/>
            <ac:spMk id="3" creationId="{F946F849-C715-ED6A-67F3-E03BB08F5EBE}"/>
          </ac:spMkLst>
        </pc:spChg>
        <pc:picChg chg="add mod">
          <ac:chgData name="Vasilis Syrgkanis" userId="wjfARScpBuA0LBRLQJLThWVZtxz78RRG5mOr/+68OKY=" providerId="None" clId="Web-{5E4449FA-8227-4DFB-BD51-67824EE2C9A8}" dt="2023-03-16T19:18:09.119" v="4614" actId="1076"/>
          <ac:picMkLst>
            <pc:docMk/>
            <pc:sldMk cId="1835157178" sldId="281"/>
            <ac:picMk id="2" creationId="{BD477063-DF92-DD48-A6B7-BA12E7402BF9}"/>
          </ac:picMkLst>
        </pc:picChg>
        <pc:picChg chg="add mod">
          <ac:chgData name="Vasilis Syrgkanis" userId="wjfARScpBuA0LBRLQJLThWVZtxz78RRG5mOr/+68OKY=" providerId="None" clId="Web-{5E4449FA-8227-4DFB-BD51-67824EE2C9A8}" dt="2023-03-16T19:18:14.603" v="4617" actId="1076"/>
          <ac:picMkLst>
            <pc:docMk/>
            <pc:sldMk cId="1835157178" sldId="281"/>
            <ac:picMk id="4" creationId="{DF899F7D-BA26-AE97-24AE-4ED955C83953}"/>
          </ac:picMkLst>
        </pc:picChg>
      </pc:sldChg>
      <pc:sldChg chg="add">
        <pc:chgData name="Vasilis Syrgkanis" userId="wjfARScpBuA0LBRLQJLThWVZtxz78RRG5mOr/+68OKY=" providerId="None" clId="Web-{5E4449FA-8227-4DFB-BD51-67824EE2C9A8}" dt="2023-03-16T18:50:34.459" v="4475"/>
        <pc:sldMkLst>
          <pc:docMk/>
          <pc:sldMk cId="4237271533" sldId="282"/>
        </pc:sldMkLst>
      </pc:sldChg>
      <pc:sldChg chg="add">
        <pc:chgData name="Vasilis Syrgkanis" userId="wjfARScpBuA0LBRLQJLThWVZtxz78RRG5mOr/+68OKY=" providerId="None" clId="Web-{5E4449FA-8227-4DFB-BD51-67824EE2C9A8}" dt="2023-03-16T18:50:43.147" v="4476"/>
        <pc:sldMkLst>
          <pc:docMk/>
          <pc:sldMk cId="2296498651" sldId="283"/>
        </pc:sldMkLst>
      </pc:sldChg>
      <pc:sldChg chg="add">
        <pc:chgData name="Vasilis Syrgkanis" userId="wjfARScpBuA0LBRLQJLThWVZtxz78RRG5mOr/+68OKY=" providerId="None" clId="Web-{5E4449FA-8227-4DFB-BD51-67824EE2C9A8}" dt="2023-03-16T18:50:50.319" v="4477"/>
        <pc:sldMkLst>
          <pc:docMk/>
          <pc:sldMk cId="3338735820" sldId="284"/>
        </pc:sldMkLst>
      </pc:sldChg>
      <pc:sldChg chg="add">
        <pc:chgData name="Vasilis Syrgkanis" userId="wjfARScpBuA0LBRLQJLThWVZtxz78RRG5mOr/+68OKY=" providerId="None" clId="Web-{5E4449FA-8227-4DFB-BD51-67824EE2C9A8}" dt="2023-03-16T18:51:01.772" v="4478"/>
        <pc:sldMkLst>
          <pc:docMk/>
          <pc:sldMk cId="3501290983" sldId="285"/>
        </pc:sldMkLst>
      </pc:sldChg>
      <pc:sldChg chg="add">
        <pc:chgData name="Vasilis Syrgkanis" userId="wjfARScpBuA0LBRLQJLThWVZtxz78RRG5mOr/+68OKY=" providerId="None" clId="Web-{5E4449FA-8227-4DFB-BD51-67824EE2C9A8}" dt="2023-03-16T18:51:10.163" v="4479"/>
        <pc:sldMkLst>
          <pc:docMk/>
          <pc:sldMk cId="2641861249" sldId="286"/>
        </pc:sldMkLst>
      </pc:sldChg>
      <pc:sldChg chg="add">
        <pc:chgData name="Vasilis Syrgkanis" userId="wjfARScpBuA0LBRLQJLThWVZtxz78RRG5mOr/+68OKY=" providerId="None" clId="Web-{5E4449FA-8227-4DFB-BD51-67824EE2C9A8}" dt="2023-03-16T18:51:15.554" v="4480"/>
        <pc:sldMkLst>
          <pc:docMk/>
          <pc:sldMk cId="3791548748" sldId="287"/>
        </pc:sldMkLst>
      </pc:sldChg>
      <pc:sldChg chg="addSp modSp new">
        <pc:chgData name="Vasilis Syrgkanis" userId="wjfARScpBuA0LBRLQJLThWVZtxz78RRG5mOr/+68OKY=" providerId="None" clId="Web-{5E4449FA-8227-4DFB-BD51-67824EE2C9A8}" dt="2023-03-16T18:58:12.239" v="4497" actId="1076"/>
        <pc:sldMkLst>
          <pc:docMk/>
          <pc:sldMk cId="2331259574" sldId="288"/>
        </pc:sldMkLst>
        <pc:spChg chg="add mod">
          <ac:chgData name="Vasilis Syrgkanis" userId="wjfARScpBuA0LBRLQJLThWVZtxz78RRG5mOr/+68OKY=" providerId="None" clId="Web-{5E4449FA-8227-4DFB-BD51-67824EE2C9A8}" dt="2023-03-16T18:57:20.737" v="4493" actId="1076"/>
          <ac:spMkLst>
            <pc:docMk/>
            <pc:sldMk cId="2331259574" sldId="288"/>
            <ac:spMk id="2" creationId="{F27103B1-5063-6309-3CF3-E014B2ECAC6E}"/>
          </ac:spMkLst>
        </pc:spChg>
        <pc:picChg chg="add mod">
          <ac:chgData name="Vasilis Syrgkanis" userId="wjfARScpBuA0LBRLQJLThWVZtxz78RRG5mOr/+68OKY=" providerId="None" clId="Web-{5E4449FA-8227-4DFB-BD51-67824EE2C9A8}" dt="2023-03-16T18:57:18.081" v="4492" actId="1076"/>
          <ac:picMkLst>
            <pc:docMk/>
            <pc:sldMk cId="2331259574" sldId="288"/>
            <ac:picMk id="3" creationId="{E218F794-1D2D-F68E-940C-AAA04A8C1021}"/>
          </ac:picMkLst>
        </pc:picChg>
        <pc:picChg chg="add mod">
          <ac:chgData name="Vasilis Syrgkanis" userId="wjfARScpBuA0LBRLQJLThWVZtxz78RRG5mOr/+68OKY=" providerId="None" clId="Web-{5E4449FA-8227-4DFB-BD51-67824EE2C9A8}" dt="2023-03-16T18:58:12.239" v="4497" actId="1076"/>
          <ac:picMkLst>
            <pc:docMk/>
            <pc:sldMk cId="2331259574" sldId="288"/>
            <ac:picMk id="4" creationId="{B1C1BA33-403A-16B4-BE96-B55D30D9F221}"/>
          </ac:picMkLst>
        </pc:picChg>
      </pc:sldChg>
      <pc:sldChg chg="addSp modSp new">
        <pc:chgData name="Vasilis Syrgkanis" userId="wjfARScpBuA0LBRLQJLThWVZtxz78RRG5mOr/+68OKY=" providerId="None" clId="Web-{5E4449FA-8227-4DFB-BD51-67824EE2C9A8}" dt="2023-03-16T19:13:45.329" v="4557" actId="1076"/>
        <pc:sldMkLst>
          <pc:docMk/>
          <pc:sldMk cId="3025839598" sldId="289"/>
        </pc:sldMkLst>
        <pc:picChg chg="add mod">
          <ac:chgData name="Vasilis Syrgkanis" userId="wjfARScpBuA0LBRLQJLThWVZtxz78RRG5mOr/+68OKY=" providerId="None" clId="Web-{5E4449FA-8227-4DFB-BD51-67824EE2C9A8}" dt="2023-03-16T19:13:45.329" v="4557" actId="1076"/>
          <ac:picMkLst>
            <pc:docMk/>
            <pc:sldMk cId="3025839598" sldId="289"/>
            <ac:picMk id="2" creationId="{4D1AFDAC-D4CE-DE89-DA06-042012D69B4F}"/>
          </ac:picMkLst>
        </pc:picChg>
      </pc:sldChg>
      <pc:sldChg chg="addSp modSp new">
        <pc:chgData name="Vasilis Syrgkanis" userId="wjfARScpBuA0LBRLQJLThWVZtxz78RRG5mOr/+68OKY=" providerId="None" clId="Web-{5E4449FA-8227-4DFB-BD51-67824EE2C9A8}" dt="2023-03-16T19:03:40.014" v="4510" actId="14100"/>
        <pc:sldMkLst>
          <pc:docMk/>
          <pc:sldMk cId="326865534" sldId="290"/>
        </pc:sldMkLst>
        <pc:picChg chg="add mod">
          <ac:chgData name="Vasilis Syrgkanis" userId="wjfARScpBuA0LBRLQJLThWVZtxz78RRG5mOr/+68OKY=" providerId="None" clId="Web-{5E4449FA-8227-4DFB-BD51-67824EE2C9A8}" dt="2023-03-16T19:03:40.014" v="4510" actId="14100"/>
          <ac:picMkLst>
            <pc:docMk/>
            <pc:sldMk cId="326865534" sldId="290"/>
            <ac:picMk id="2" creationId="{755E14DC-B0F0-AA7E-9A51-5B8E1F60AC66}"/>
          </ac:picMkLst>
        </pc:picChg>
      </pc:sldChg>
      <pc:sldChg chg="add">
        <pc:chgData name="Vasilis Syrgkanis" userId="wjfARScpBuA0LBRLQJLThWVZtxz78RRG5mOr/+68OKY=" providerId="None" clId="Web-{5E4449FA-8227-4DFB-BD51-67824EE2C9A8}" dt="2023-03-16T19:04:00.312" v="4511"/>
        <pc:sldMkLst>
          <pc:docMk/>
          <pc:sldMk cId="3627619516" sldId="291"/>
        </pc:sldMkLst>
      </pc:sldChg>
      <pc:sldChg chg="addSp modSp new">
        <pc:chgData name="Vasilis Syrgkanis" userId="wjfARScpBuA0LBRLQJLThWVZtxz78RRG5mOr/+68OKY=" providerId="None" clId="Web-{5E4449FA-8227-4DFB-BD51-67824EE2C9A8}" dt="2023-03-16T19:12:51.531" v="4550" actId="1076"/>
        <pc:sldMkLst>
          <pc:docMk/>
          <pc:sldMk cId="1229482567" sldId="292"/>
        </pc:sldMkLst>
        <pc:spChg chg="add mod">
          <ac:chgData name="Vasilis Syrgkanis" userId="wjfARScpBuA0LBRLQJLThWVZtxz78RRG5mOr/+68OKY=" providerId="None" clId="Web-{5E4449FA-8227-4DFB-BD51-67824EE2C9A8}" dt="2023-03-16T19:12:36.374" v="4533" actId="14100"/>
          <ac:spMkLst>
            <pc:docMk/>
            <pc:sldMk cId="1229482567" sldId="292"/>
            <ac:spMk id="5" creationId="{D97E01D8-1FE0-2917-C11B-99AF80D19227}"/>
          </ac:spMkLst>
        </pc:spChg>
        <pc:spChg chg="add mod">
          <ac:chgData name="Vasilis Syrgkanis" userId="wjfARScpBuA0LBRLQJLThWVZtxz78RRG5mOr/+68OKY=" providerId="None" clId="Web-{5E4449FA-8227-4DFB-BD51-67824EE2C9A8}" dt="2023-03-16T19:12:51.531" v="4550" actId="1076"/>
          <ac:spMkLst>
            <pc:docMk/>
            <pc:sldMk cId="1229482567" sldId="292"/>
            <ac:spMk id="6" creationId="{51835A1A-A6D5-F210-FFA6-BC3FD345270D}"/>
          </ac:spMkLst>
        </pc:spChg>
        <pc:picChg chg="add mod">
          <ac:chgData name="Vasilis Syrgkanis" userId="wjfARScpBuA0LBRLQJLThWVZtxz78RRG5mOr/+68OKY=" providerId="None" clId="Web-{5E4449FA-8227-4DFB-BD51-67824EE2C9A8}" dt="2023-03-16T19:05:18.142" v="4516" actId="1076"/>
          <ac:picMkLst>
            <pc:docMk/>
            <pc:sldMk cId="1229482567" sldId="292"/>
            <ac:picMk id="2" creationId="{68B3855B-5D2B-9718-838F-E59163CFAA02}"/>
          </ac:picMkLst>
        </pc:picChg>
        <pc:picChg chg="add mod">
          <ac:chgData name="Vasilis Syrgkanis" userId="wjfARScpBuA0LBRLQJLThWVZtxz78RRG5mOr/+68OKY=" providerId="None" clId="Web-{5E4449FA-8227-4DFB-BD51-67824EE2C9A8}" dt="2023-03-16T19:11:42.122" v="4521" actId="1076"/>
          <ac:picMkLst>
            <pc:docMk/>
            <pc:sldMk cId="1229482567" sldId="292"/>
            <ac:picMk id="3" creationId="{560BCF8A-8288-B50C-5AEB-CE1DB57EC8C8}"/>
          </ac:picMkLst>
        </pc:picChg>
        <pc:picChg chg="add mod">
          <ac:chgData name="Vasilis Syrgkanis" userId="wjfARScpBuA0LBRLQJLThWVZtxz78RRG5mOr/+68OKY=" providerId="None" clId="Web-{5E4449FA-8227-4DFB-BD51-67824EE2C9A8}" dt="2023-03-16T19:12:17.530" v="4528" actId="1076"/>
          <ac:picMkLst>
            <pc:docMk/>
            <pc:sldMk cId="1229482567" sldId="292"/>
            <ac:picMk id="4" creationId="{CA34B708-22A4-FDBB-E119-448FA2C07471}"/>
          </ac:picMkLst>
        </pc:picChg>
      </pc:sldChg>
      <pc:sldChg chg="addSp modSp new">
        <pc:chgData name="Vasilis Syrgkanis" userId="wjfARScpBuA0LBRLQJLThWVZtxz78RRG5mOr/+68OKY=" providerId="None" clId="Web-{5E4449FA-8227-4DFB-BD51-67824EE2C9A8}" dt="2023-03-16T19:17:23.648" v="4611" actId="20577"/>
        <pc:sldMkLst>
          <pc:docMk/>
          <pc:sldMk cId="3467592446" sldId="293"/>
        </pc:sldMkLst>
        <pc:spChg chg="add mod">
          <ac:chgData name="Vasilis Syrgkanis" userId="wjfARScpBuA0LBRLQJLThWVZtxz78RRG5mOr/+68OKY=" providerId="None" clId="Web-{5E4449FA-8227-4DFB-BD51-67824EE2C9A8}" dt="2023-03-16T19:17:23.648" v="4611" actId="20577"/>
          <ac:spMkLst>
            <pc:docMk/>
            <pc:sldMk cId="3467592446" sldId="293"/>
            <ac:spMk id="4" creationId="{00C3D2D7-9747-2081-236E-A9CE79EB00A0}"/>
          </ac:spMkLst>
        </pc:spChg>
        <pc:picChg chg="add mod">
          <ac:chgData name="Vasilis Syrgkanis" userId="wjfARScpBuA0LBRLQJLThWVZtxz78RRG5mOr/+68OKY=" providerId="None" clId="Web-{5E4449FA-8227-4DFB-BD51-67824EE2C9A8}" dt="2023-03-16T19:13:35.704" v="4556" actId="1076"/>
          <ac:picMkLst>
            <pc:docMk/>
            <pc:sldMk cId="3467592446" sldId="293"/>
            <ac:picMk id="2" creationId="{38008A02-F6EF-2DC3-7C3E-C0768C6C40AC}"/>
          </ac:picMkLst>
        </pc:picChg>
        <pc:picChg chg="add mod">
          <ac:chgData name="Vasilis Syrgkanis" userId="wjfARScpBuA0LBRLQJLThWVZtxz78RRG5mOr/+68OKY=" providerId="None" clId="Web-{5E4449FA-8227-4DFB-BD51-67824EE2C9A8}" dt="2023-03-16T19:16:23.381" v="4561" actId="1076"/>
          <ac:picMkLst>
            <pc:docMk/>
            <pc:sldMk cId="3467592446" sldId="293"/>
            <ac:picMk id="3" creationId="{78190368-0DE6-6171-79AD-5A76B8FB63FE}"/>
          </ac:picMkLst>
        </pc:picChg>
      </pc:sldChg>
      <pc:sldChg chg="addSp delSp modSp new">
        <pc:chgData name="Vasilis Syrgkanis" userId="wjfARScpBuA0LBRLQJLThWVZtxz78RRG5mOr/+68OKY=" providerId="None" clId="Web-{5E4449FA-8227-4DFB-BD51-67824EE2C9A8}" dt="2023-03-16T19:21:28.312" v="4642" actId="1076"/>
        <pc:sldMkLst>
          <pc:docMk/>
          <pc:sldMk cId="116559889" sldId="294"/>
        </pc:sldMkLst>
        <pc:picChg chg="add mod">
          <ac:chgData name="Vasilis Syrgkanis" userId="wjfARScpBuA0LBRLQJLThWVZtxz78RRG5mOr/+68OKY=" providerId="None" clId="Web-{5E4449FA-8227-4DFB-BD51-67824EE2C9A8}" dt="2023-03-16T19:21:28.312" v="4642" actId="1076"/>
          <ac:picMkLst>
            <pc:docMk/>
            <pc:sldMk cId="116559889" sldId="294"/>
            <ac:picMk id="2" creationId="{BFE9F56F-041A-6D5F-0818-B95741D9E6B8}"/>
          </ac:picMkLst>
        </pc:picChg>
        <pc:picChg chg="add del mod">
          <ac:chgData name="Vasilis Syrgkanis" userId="wjfARScpBuA0LBRLQJLThWVZtxz78RRG5mOr/+68OKY=" providerId="None" clId="Web-{5E4449FA-8227-4DFB-BD51-67824EE2C9A8}" dt="2023-03-16T19:19:41.606" v="4625"/>
          <ac:picMkLst>
            <pc:docMk/>
            <pc:sldMk cId="116559889" sldId="294"/>
            <ac:picMk id="3" creationId="{6A0306BC-3C1A-5317-2DF9-1FD59E6B0F2D}"/>
          </ac:picMkLst>
        </pc:picChg>
      </pc:sldChg>
      <pc:sldChg chg="addSp delSp modSp new">
        <pc:chgData name="Vasilis Syrgkanis" userId="wjfARScpBuA0LBRLQJLThWVZtxz78RRG5mOr/+68OKY=" providerId="None" clId="Web-{5E4449FA-8227-4DFB-BD51-67824EE2C9A8}" dt="2023-03-16T19:21:23.953" v="4641" actId="1076"/>
        <pc:sldMkLst>
          <pc:docMk/>
          <pc:sldMk cId="206636540" sldId="295"/>
        </pc:sldMkLst>
        <pc:picChg chg="add del mod">
          <ac:chgData name="Vasilis Syrgkanis" userId="wjfARScpBuA0LBRLQJLThWVZtxz78RRG5mOr/+68OKY=" providerId="None" clId="Web-{5E4449FA-8227-4DFB-BD51-67824EE2C9A8}" dt="2023-03-16T19:20:03.231" v="4631"/>
          <ac:picMkLst>
            <pc:docMk/>
            <pc:sldMk cId="206636540" sldId="295"/>
            <ac:picMk id="2" creationId="{F02EC4E4-1DAF-ABA6-269D-D6AC391CFF0C}"/>
          </ac:picMkLst>
        </pc:picChg>
        <pc:picChg chg="add mod">
          <ac:chgData name="Vasilis Syrgkanis" userId="wjfARScpBuA0LBRLQJLThWVZtxz78RRG5mOr/+68OKY=" providerId="None" clId="Web-{5E4449FA-8227-4DFB-BD51-67824EE2C9A8}" dt="2023-03-16T19:20:10.138" v="4635" actId="1076"/>
          <ac:picMkLst>
            <pc:docMk/>
            <pc:sldMk cId="206636540" sldId="295"/>
            <ac:picMk id="3" creationId="{39E57E46-E0CC-1065-F430-6E5073E81C91}"/>
          </ac:picMkLst>
        </pc:picChg>
        <pc:picChg chg="add mod">
          <ac:chgData name="Vasilis Syrgkanis" userId="wjfARScpBuA0LBRLQJLThWVZtxz78RRG5mOr/+68OKY=" providerId="None" clId="Web-{5E4449FA-8227-4DFB-BD51-67824EE2C9A8}" dt="2023-03-16T19:21:23.953" v="4641" actId="1076"/>
          <ac:picMkLst>
            <pc:docMk/>
            <pc:sldMk cId="206636540" sldId="295"/>
            <ac:picMk id="4" creationId="{60DE070F-D8DA-CD48-E568-7DD8552786AC}"/>
          </ac:picMkLst>
        </pc:picChg>
      </pc:sldChg>
      <pc:sldChg chg="new del">
        <pc:chgData name="Vasilis Syrgkanis" userId="wjfARScpBuA0LBRLQJLThWVZtxz78RRG5mOr/+68OKY=" providerId="None" clId="Web-{5E4449FA-8227-4DFB-BD51-67824EE2C9A8}" dt="2023-03-16T19:21:36.937" v="4645"/>
        <pc:sldMkLst>
          <pc:docMk/>
          <pc:sldMk cId="2867209838" sldId="296"/>
        </pc:sldMkLst>
      </pc:sldChg>
      <pc:sldChg chg="modSp new">
        <pc:chgData name="Vasilis Syrgkanis" userId="wjfARScpBuA0LBRLQJLThWVZtxz78RRG5mOr/+68OKY=" providerId="None" clId="Web-{5E4449FA-8227-4DFB-BD51-67824EE2C9A8}" dt="2023-03-16T19:39:53.799" v="4921" actId="20577"/>
        <pc:sldMkLst>
          <pc:docMk/>
          <pc:sldMk cId="3435945440" sldId="297"/>
        </pc:sldMkLst>
        <pc:spChg chg="mod">
          <ac:chgData name="Vasilis Syrgkanis" userId="wjfARScpBuA0LBRLQJLThWVZtxz78RRG5mOr/+68OKY=" providerId="None" clId="Web-{5E4449FA-8227-4DFB-BD51-67824EE2C9A8}" dt="2023-03-16T19:21:43.953" v="4661" actId="20577"/>
          <ac:spMkLst>
            <pc:docMk/>
            <pc:sldMk cId="3435945440" sldId="297"/>
            <ac:spMk id="2" creationId="{04EBBD06-B204-AF83-9614-E56DA6287C7E}"/>
          </ac:spMkLst>
        </pc:spChg>
        <pc:spChg chg="mod">
          <ac:chgData name="Vasilis Syrgkanis" userId="wjfARScpBuA0LBRLQJLThWVZtxz78RRG5mOr/+68OKY=" providerId="None" clId="Web-{5E4449FA-8227-4DFB-BD51-67824EE2C9A8}" dt="2023-03-16T19:39:53.799" v="4921" actId="20577"/>
          <ac:spMkLst>
            <pc:docMk/>
            <pc:sldMk cId="3435945440" sldId="297"/>
            <ac:spMk id="3" creationId="{3BA7BAA5-DDF1-A419-D9A2-14E9F594CF85}"/>
          </ac:spMkLst>
        </pc:spChg>
      </pc:sldChg>
      <pc:sldChg chg="addSp modSp new">
        <pc:chgData name="Vasilis Syrgkanis" userId="wjfARScpBuA0LBRLQJLThWVZtxz78RRG5mOr/+68OKY=" providerId="None" clId="Web-{5E4449FA-8227-4DFB-BD51-67824EE2C9A8}" dt="2023-03-16T19:42:11.662" v="5201" actId="20577"/>
        <pc:sldMkLst>
          <pc:docMk/>
          <pc:sldMk cId="4031932194" sldId="298"/>
        </pc:sldMkLst>
        <pc:spChg chg="mod">
          <ac:chgData name="Vasilis Syrgkanis" userId="wjfARScpBuA0LBRLQJLThWVZtxz78RRG5mOr/+68OKY=" providerId="None" clId="Web-{5E4449FA-8227-4DFB-BD51-67824EE2C9A8}" dt="2023-03-16T19:42:11.662" v="5201" actId="20577"/>
          <ac:spMkLst>
            <pc:docMk/>
            <pc:sldMk cId="4031932194" sldId="298"/>
            <ac:spMk id="3" creationId="{6DE316D0-E967-62FA-B2BC-A8F7BEE568C8}"/>
          </ac:spMkLst>
        </pc:spChg>
        <pc:picChg chg="add mod">
          <ac:chgData name="Vasilis Syrgkanis" userId="wjfARScpBuA0LBRLQJLThWVZtxz78RRG5mOr/+68OKY=" providerId="None" clId="Web-{5E4449FA-8227-4DFB-BD51-67824EE2C9A8}" dt="2023-03-16T19:40:11.268" v="4924" actId="1076"/>
          <ac:picMkLst>
            <pc:docMk/>
            <pc:sldMk cId="4031932194" sldId="298"/>
            <ac:picMk id="5" creationId="{E73DF04C-9263-5B20-D995-2114D40C0F80}"/>
          </ac:picMkLst>
        </pc:picChg>
      </pc:sldChg>
      <pc:sldChg chg="addSp delSp modSp new">
        <pc:chgData name="Vasilis Syrgkanis" userId="wjfARScpBuA0LBRLQJLThWVZtxz78RRG5mOr/+68OKY=" providerId="None" clId="Web-{5E4449FA-8227-4DFB-BD51-67824EE2C9A8}" dt="2023-03-16T19:32:43.254" v="4862"/>
        <pc:sldMkLst>
          <pc:docMk/>
          <pc:sldMk cId="627620145" sldId="299"/>
        </pc:sldMkLst>
        <pc:spChg chg="add mod">
          <ac:chgData name="Vasilis Syrgkanis" userId="wjfARScpBuA0LBRLQJLThWVZtxz78RRG5mOr/+68OKY=" providerId="None" clId="Web-{5E4449FA-8227-4DFB-BD51-67824EE2C9A8}" dt="2023-03-16T19:32:43.254" v="4862"/>
          <ac:spMkLst>
            <pc:docMk/>
            <pc:sldMk cId="627620145" sldId="299"/>
            <ac:spMk id="7" creationId="{4D772269-64A9-ECE5-66B4-173B41855C8A}"/>
          </ac:spMkLst>
        </pc:spChg>
        <pc:picChg chg="add del mod">
          <ac:chgData name="Vasilis Syrgkanis" userId="wjfARScpBuA0LBRLQJLThWVZtxz78RRG5mOr/+68OKY=" providerId="None" clId="Web-{5E4449FA-8227-4DFB-BD51-67824EE2C9A8}" dt="2023-03-16T19:30:07.218" v="4842"/>
          <ac:picMkLst>
            <pc:docMk/>
            <pc:sldMk cId="627620145" sldId="299"/>
            <ac:picMk id="2" creationId="{ACB9116B-79BA-8B59-DF5E-CD08A1B40953}"/>
          </ac:picMkLst>
        </pc:picChg>
        <pc:picChg chg="add mod">
          <ac:chgData name="Vasilis Syrgkanis" userId="wjfARScpBuA0LBRLQJLThWVZtxz78RRG5mOr/+68OKY=" providerId="None" clId="Web-{5E4449FA-8227-4DFB-BD51-67824EE2C9A8}" dt="2023-03-16T19:30:21.578" v="4846" actId="1076"/>
          <ac:picMkLst>
            <pc:docMk/>
            <pc:sldMk cId="627620145" sldId="299"/>
            <ac:picMk id="3" creationId="{9A037DCF-EEC0-3130-E894-B0AFAB3C5835}"/>
          </ac:picMkLst>
        </pc:picChg>
        <pc:picChg chg="add mod">
          <ac:chgData name="Vasilis Syrgkanis" userId="wjfARScpBuA0LBRLQJLThWVZtxz78RRG5mOr/+68OKY=" providerId="None" clId="Web-{5E4449FA-8227-4DFB-BD51-67824EE2C9A8}" dt="2023-03-16T19:30:46.563" v="4850" actId="1076"/>
          <ac:picMkLst>
            <pc:docMk/>
            <pc:sldMk cId="627620145" sldId="299"/>
            <ac:picMk id="4" creationId="{8D312941-1340-771B-4EE4-DCBD3F286851}"/>
          </ac:picMkLst>
        </pc:picChg>
        <pc:picChg chg="add mod">
          <ac:chgData name="Vasilis Syrgkanis" userId="wjfARScpBuA0LBRLQJLThWVZtxz78RRG5mOr/+68OKY=" providerId="None" clId="Web-{5E4449FA-8227-4DFB-BD51-67824EE2C9A8}" dt="2023-03-16T19:32:02.316" v="4854" actId="1076"/>
          <ac:picMkLst>
            <pc:docMk/>
            <pc:sldMk cId="627620145" sldId="299"/>
            <ac:picMk id="5" creationId="{58FE975C-5BEA-A49C-F30E-2BA6538DC4E2}"/>
          </ac:picMkLst>
        </pc:picChg>
        <pc:picChg chg="add mod">
          <ac:chgData name="Vasilis Syrgkanis" userId="wjfARScpBuA0LBRLQJLThWVZtxz78RRG5mOr/+68OKY=" providerId="None" clId="Web-{5E4449FA-8227-4DFB-BD51-67824EE2C9A8}" dt="2023-03-16T19:32:28.332" v="4859" actId="1076"/>
          <ac:picMkLst>
            <pc:docMk/>
            <pc:sldMk cId="627620145" sldId="299"/>
            <ac:picMk id="6" creationId="{1C199C7D-9A85-5DEC-733A-3EFE16B3E3C3}"/>
          </ac:picMkLst>
        </pc:picChg>
      </pc:sldChg>
      <pc:sldChg chg="addSp modSp new">
        <pc:chgData name="Vasilis Syrgkanis" userId="wjfARScpBuA0LBRLQJLThWVZtxz78RRG5mOr/+68OKY=" providerId="None" clId="Web-{5E4449FA-8227-4DFB-BD51-67824EE2C9A8}" dt="2023-03-16T19:35:36.103" v="4876"/>
        <pc:sldMkLst>
          <pc:docMk/>
          <pc:sldMk cId="2314642583" sldId="300"/>
        </pc:sldMkLst>
        <pc:spChg chg="add mod">
          <ac:chgData name="Vasilis Syrgkanis" userId="wjfARScpBuA0LBRLQJLThWVZtxz78RRG5mOr/+68OKY=" providerId="None" clId="Web-{5E4449FA-8227-4DFB-BD51-67824EE2C9A8}" dt="2023-03-16T19:35:30.478" v="4875" actId="14100"/>
          <ac:spMkLst>
            <pc:docMk/>
            <pc:sldMk cId="2314642583" sldId="300"/>
            <ac:spMk id="5" creationId="{0D18A82A-DBC6-91FF-6209-7F60ED6913DC}"/>
          </ac:spMkLst>
        </pc:spChg>
        <pc:picChg chg="add mod">
          <ac:chgData name="Vasilis Syrgkanis" userId="wjfARScpBuA0LBRLQJLThWVZtxz78RRG5mOr/+68OKY=" providerId="None" clId="Web-{5E4449FA-8227-4DFB-BD51-67824EE2C9A8}" dt="2023-03-16T19:35:23.853" v="4873" actId="1076"/>
          <ac:picMkLst>
            <pc:docMk/>
            <pc:sldMk cId="2314642583" sldId="300"/>
            <ac:picMk id="2" creationId="{CE118C19-9C0A-BD56-88A3-010925428F80}"/>
          </ac:picMkLst>
        </pc:picChg>
        <pc:picChg chg="add mod">
          <ac:chgData name="Vasilis Syrgkanis" userId="wjfARScpBuA0LBRLQJLThWVZtxz78RRG5mOr/+68OKY=" providerId="None" clId="Web-{5E4449FA-8227-4DFB-BD51-67824EE2C9A8}" dt="2023-03-16T19:35:07.462" v="4869" actId="1076"/>
          <ac:picMkLst>
            <pc:docMk/>
            <pc:sldMk cId="2314642583" sldId="300"/>
            <ac:picMk id="3" creationId="{A01B0DBD-046A-32E6-079B-BFE0F0905AE2}"/>
          </ac:picMkLst>
        </pc:picChg>
        <pc:picChg chg="add">
          <ac:chgData name="Vasilis Syrgkanis" userId="wjfARScpBuA0LBRLQJLThWVZtxz78RRG5mOr/+68OKY=" providerId="None" clId="Web-{5E4449FA-8227-4DFB-BD51-67824EE2C9A8}" dt="2023-03-16T19:35:36.103" v="4876"/>
          <ac:picMkLst>
            <pc:docMk/>
            <pc:sldMk cId="2314642583" sldId="300"/>
            <ac:picMk id="7" creationId="{442A14F2-C922-8E29-6BFB-EF92F5425AD5}"/>
          </ac:picMkLst>
        </pc:picChg>
      </pc:sldChg>
      <pc:sldChg chg="addSp modSp new">
        <pc:chgData name="Vasilis Syrgkanis" userId="wjfARScpBuA0LBRLQJLThWVZtxz78RRG5mOr/+68OKY=" providerId="None" clId="Web-{5E4449FA-8227-4DFB-BD51-67824EE2C9A8}" dt="2023-03-16T19:37:56.545" v="4895" actId="14100"/>
        <pc:sldMkLst>
          <pc:docMk/>
          <pc:sldMk cId="355282196" sldId="301"/>
        </pc:sldMkLst>
        <pc:spChg chg="add mod">
          <ac:chgData name="Vasilis Syrgkanis" userId="wjfARScpBuA0LBRLQJLThWVZtxz78RRG5mOr/+68OKY=" providerId="None" clId="Web-{5E4449FA-8227-4DFB-BD51-67824EE2C9A8}" dt="2023-03-16T19:37:56.545" v="4895" actId="14100"/>
          <ac:spMkLst>
            <pc:docMk/>
            <pc:sldMk cId="355282196" sldId="301"/>
            <ac:spMk id="8" creationId="{67FFA951-557C-E403-632E-74B1B447AC5E}"/>
          </ac:spMkLst>
        </pc:spChg>
        <pc:picChg chg="add mod">
          <ac:chgData name="Vasilis Syrgkanis" userId="wjfARScpBuA0LBRLQJLThWVZtxz78RRG5mOr/+68OKY=" providerId="None" clId="Web-{5E4449FA-8227-4DFB-BD51-67824EE2C9A8}" dt="2023-03-16T19:36:37.480" v="4880" actId="1076"/>
          <ac:picMkLst>
            <pc:docMk/>
            <pc:sldMk cId="355282196" sldId="301"/>
            <ac:picMk id="2" creationId="{A3F228EC-1932-D080-6DEF-5254154C3D9C}"/>
          </ac:picMkLst>
        </pc:picChg>
        <pc:picChg chg="add mod">
          <ac:chgData name="Vasilis Syrgkanis" userId="wjfARScpBuA0LBRLQJLThWVZtxz78RRG5mOr/+68OKY=" providerId="None" clId="Web-{5E4449FA-8227-4DFB-BD51-67824EE2C9A8}" dt="2023-03-16T19:37:09.028" v="4884" actId="14100"/>
          <ac:picMkLst>
            <pc:docMk/>
            <pc:sldMk cId="355282196" sldId="301"/>
            <ac:picMk id="3" creationId="{2478B176-2521-4A8E-4485-5DFA8479CA6C}"/>
          </ac:picMkLst>
        </pc:picChg>
        <pc:picChg chg="add">
          <ac:chgData name="Vasilis Syrgkanis" userId="wjfARScpBuA0LBRLQJLThWVZtxz78RRG5mOr/+68OKY=" providerId="None" clId="Web-{5E4449FA-8227-4DFB-BD51-67824EE2C9A8}" dt="2023-03-16T19:37:13.309" v="4885"/>
          <ac:picMkLst>
            <pc:docMk/>
            <pc:sldMk cId="355282196" sldId="301"/>
            <ac:picMk id="5" creationId="{5130CD04-4C69-CEB0-7B37-C79359D87339}"/>
          </ac:picMkLst>
        </pc:picChg>
        <pc:picChg chg="add mod">
          <ac:chgData name="Vasilis Syrgkanis" userId="wjfARScpBuA0LBRLQJLThWVZtxz78RRG5mOr/+68OKY=" providerId="None" clId="Web-{5E4449FA-8227-4DFB-BD51-67824EE2C9A8}" dt="2023-03-16T19:37:40.420" v="4890" actId="14100"/>
          <ac:picMkLst>
            <pc:docMk/>
            <pc:sldMk cId="355282196" sldId="301"/>
            <ac:picMk id="6" creationId="{F499AB73-398A-5BAE-7E97-81704227C9C5}"/>
          </ac:picMkLst>
        </pc:picChg>
      </pc:sldChg>
      <pc:sldChg chg="addSp modSp new del">
        <pc:chgData name="Vasilis Syrgkanis" userId="wjfARScpBuA0LBRLQJLThWVZtxz78RRG5mOr/+68OKY=" providerId="None" clId="Web-{5E4449FA-8227-4DFB-BD51-67824EE2C9A8}" dt="2023-03-16T19:41:42.614" v="5134"/>
        <pc:sldMkLst>
          <pc:docMk/>
          <pc:sldMk cId="1334289729" sldId="302"/>
        </pc:sldMkLst>
        <pc:picChg chg="add mod">
          <ac:chgData name="Vasilis Syrgkanis" userId="wjfARScpBuA0LBRLQJLThWVZtxz78RRG5mOr/+68OKY=" providerId="None" clId="Web-{5E4449FA-8227-4DFB-BD51-67824EE2C9A8}" dt="2023-03-16T19:39:59.783" v="4922" actId="1076"/>
          <ac:picMkLst>
            <pc:docMk/>
            <pc:sldMk cId="1334289729" sldId="302"/>
            <ac:picMk id="2" creationId="{C807B9B0-1AFF-C79A-2565-01E009F18FFB}"/>
          </ac:picMkLst>
        </pc:picChg>
      </pc:sldChg>
      <pc:sldChg chg="addSp modSp new">
        <pc:chgData name="Vasilis Syrgkanis" userId="wjfARScpBuA0LBRLQJLThWVZtxz78RRG5mOr/+68OKY=" providerId="None" clId="Web-{5E4449FA-8227-4DFB-BD51-67824EE2C9A8}" dt="2023-03-16T19:39:31.642" v="4906" actId="1076"/>
        <pc:sldMkLst>
          <pc:docMk/>
          <pc:sldMk cId="1365556991" sldId="303"/>
        </pc:sldMkLst>
        <pc:picChg chg="add mod">
          <ac:chgData name="Vasilis Syrgkanis" userId="wjfARScpBuA0LBRLQJLThWVZtxz78RRG5mOr/+68OKY=" providerId="None" clId="Web-{5E4449FA-8227-4DFB-BD51-67824EE2C9A8}" dt="2023-03-16T19:39:31.642" v="4906" actId="1076"/>
          <ac:picMkLst>
            <pc:docMk/>
            <pc:sldMk cId="1365556991" sldId="303"/>
            <ac:picMk id="2" creationId="{94749BBB-057D-D2EB-9EFE-1299B97D035C}"/>
          </ac:picMkLst>
        </pc:picChg>
      </pc:sldChg>
      <pc:sldChg chg="addSp delSp modSp new">
        <pc:chgData name="Vasilis Syrgkanis" userId="wjfARScpBuA0LBRLQJLThWVZtxz78RRG5mOr/+68OKY=" providerId="None" clId="Web-{5E4449FA-8227-4DFB-BD51-67824EE2C9A8}" dt="2023-03-16T19:44:09.478" v="5210" actId="1076"/>
        <pc:sldMkLst>
          <pc:docMk/>
          <pc:sldMk cId="336665968" sldId="304"/>
        </pc:sldMkLst>
        <pc:spChg chg="add del">
          <ac:chgData name="Vasilis Syrgkanis" userId="wjfARScpBuA0LBRLQJLThWVZtxz78RRG5mOr/+68OKY=" providerId="None" clId="Web-{5E4449FA-8227-4DFB-BD51-67824EE2C9A8}" dt="2023-03-16T19:42:47.288" v="5205"/>
          <ac:spMkLst>
            <pc:docMk/>
            <pc:sldMk cId="336665968" sldId="304"/>
            <ac:spMk id="3" creationId="{A1DD4CE0-B235-2990-0CC6-854DD4923B8E}"/>
          </ac:spMkLst>
        </pc:spChg>
        <pc:picChg chg="add del mod ord">
          <ac:chgData name="Vasilis Syrgkanis" userId="wjfARScpBuA0LBRLQJLThWVZtxz78RRG5mOr/+68OKY=" providerId="None" clId="Web-{5E4449FA-8227-4DFB-BD51-67824EE2C9A8}" dt="2023-03-16T19:42:44.788" v="5204"/>
          <ac:picMkLst>
            <pc:docMk/>
            <pc:sldMk cId="336665968" sldId="304"/>
            <ac:picMk id="4" creationId="{67294E24-175B-CF09-D300-53FDE95BF36B}"/>
          </ac:picMkLst>
        </pc:picChg>
        <pc:picChg chg="add mod ord">
          <ac:chgData name="Vasilis Syrgkanis" userId="wjfARScpBuA0LBRLQJLThWVZtxz78RRG5mOr/+68OKY=" providerId="None" clId="Web-{5E4449FA-8227-4DFB-BD51-67824EE2C9A8}" dt="2023-03-16T19:42:49.429" v="5206" actId="1076"/>
          <ac:picMkLst>
            <pc:docMk/>
            <pc:sldMk cId="336665968" sldId="304"/>
            <ac:picMk id="5" creationId="{F70407C3-CFE2-5E07-B108-AE00CFD0A2FD}"/>
          </ac:picMkLst>
        </pc:picChg>
        <pc:picChg chg="add mod">
          <ac:chgData name="Vasilis Syrgkanis" userId="wjfARScpBuA0LBRLQJLThWVZtxz78RRG5mOr/+68OKY=" providerId="None" clId="Web-{5E4449FA-8227-4DFB-BD51-67824EE2C9A8}" dt="2023-03-16T19:44:09.478" v="5210" actId="1076"/>
          <ac:picMkLst>
            <pc:docMk/>
            <pc:sldMk cId="336665968" sldId="304"/>
            <ac:picMk id="6" creationId="{F8629529-501D-5EB6-87C0-DBFB07FB8E16}"/>
          </ac:picMkLst>
        </pc:picChg>
      </pc:sldChg>
      <pc:sldChg chg="addSp delSp modSp new">
        <pc:chgData name="Vasilis Syrgkanis" userId="wjfARScpBuA0LBRLQJLThWVZtxz78RRG5mOr/+68OKY=" providerId="None" clId="Web-{5E4449FA-8227-4DFB-BD51-67824EE2C9A8}" dt="2023-03-16T19:47:26.765" v="5532"/>
        <pc:sldMkLst>
          <pc:docMk/>
          <pc:sldMk cId="1556463358" sldId="305"/>
        </pc:sldMkLst>
        <pc:spChg chg="mod">
          <ac:chgData name="Vasilis Syrgkanis" userId="wjfARScpBuA0LBRLQJLThWVZtxz78RRG5mOr/+68OKY=" providerId="None" clId="Web-{5E4449FA-8227-4DFB-BD51-67824EE2C9A8}" dt="2023-03-16T19:47:26.765" v="5532"/>
          <ac:spMkLst>
            <pc:docMk/>
            <pc:sldMk cId="1556463358" sldId="305"/>
            <ac:spMk id="2" creationId="{B1005E0E-3C4D-97C8-0B4D-1F87A19BB119}"/>
          </ac:spMkLst>
        </pc:spChg>
        <pc:spChg chg="add del">
          <ac:chgData name="Vasilis Syrgkanis" userId="wjfARScpBuA0LBRLQJLThWVZtxz78RRG5mOr/+68OKY=" providerId="None" clId="Web-{5E4449FA-8227-4DFB-BD51-67824EE2C9A8}" dt="2023-03-16T19:45:02.824" v="5214"/>
          <ac:spMkLst>
            <pc:docMk/>
            <pc:sldMk cId="1556463358" sldId="305"/>
            <ac:spMk id="3" creationId="{109F04A1-B730-5B30-3B12-ECD532836AAF}"/>
          </ac:spMkLst>
        </pc:spChg>
        <pc:picChg chg="add del mod ord">
          <ac:chgData name="Vasilis Syrgkanis" userId="wjfARScpBuA0LBRLQJLThWVZtxz78RRG5mOr/+68OKY=" providerId="None" clId="Web-{5E4449FA-8227-4DFB-BD51-67824EE2C9A8}" dt="2023-03-16T19:44:59.948" v="5213"/>
          <ac:picMkLst>
            <pc:docMk/>
            <pc:sldMk cId="1556463358" sldId="305"/>
            <ac:picMk id="4" creationId="{D25A6EB9-D8E8-54BE-8785-DA508E9A8BC8}"/>
          </ac:picMkLst>
        </pc:picChg>
        <pc:picChg chg="add mod ord">
          <ac:chgData name="Vasilis Syrgkanis" userId="wjfARScpBuA0LBRLQJLThWVZtxz78RRG5mOr/+68OKY=" providerId="None" clId="Web-{5E4449FA-8227-4DFB-BD51-67824EE2C9A8}" dt="2023-03-16T19:45:05.230" v="5215" actId="1076"/>
          <ac:picMkLst>
            <pc:docMk/>
            <pc:sldMk cId="1556463358" sldId="305"/>
            <ac:picMk id="5" creationId="{D6BFADDB-B330-A74E-7B90-5072FF852E6C}"/>
          </ac:picMkLst>
        </pc:picChg>
      </pc:sldChg>
      <pc:sldChg chg="addSp delSp modSp new">
        <pc:chgData name="Vasilis Syrgkanis" userId="wjfARScpBuA0LBRLQJLThWVZtxz78RRG5mOr/+68OKY=" providerId="None" clId="Web-{5E4449FA-8227-4DFB-BD51-67824EE2C9A8}" dt="2023-03-16T19:51:22.523" v="5757" actId="20577"/>
        <pc:sldMkLst>
          <pc:docMk/>
          <pc:sldMk cId="2330200958" sldId="306"/>
        </pc:sldMkLst>
        <pc:spChg chg="del">
          <ac:chgData name="Vasilis Syrgkanis" userId="wjfARScpBuA0LBRLQJLThWVZtxz78RRG5mOr/+68OKY=" providerId="None" clId="Web-{5E4449FA-8227-4DFB-BD51-67824EE2C9A8}" dt="2023-03-16T19:48:12.220" v="5536"/>
          <ac:spMkLst>
            <pc:docMk/>
            <pc:sldMk cId="2330200958" sldId="306"/>
            <ac:spMk id="2" creationId="{5278003B-9C72-95DE-3ECB-DFD8DD8C53AF}"/>
          </ac:spMkLst>
        </pc:spChg>
        <pc:spChg chg="del">
          <ac:chgData name="Vasilis Syrgkanis" userId="wjfARScpBuA0LBRLQJLThWVZtxz78RRG5mOr/+68OKY=" providerId="None" clId="Web-{5E4449FA-8227-4DFB-BD51-67824EE2C9A8}" dt="2023-03-16T19:48:06.595" v="5534"/>
          <ac:spMkLst>
            <pc:docMk/>
            <pc:sldMk cId="2330200958" sldId="306"/>
            <ac:spMk id="3" creationId="{C376C2DB-5470-E9DC-3BC6-6236795743D4}"/>
          </ac:spMkLst>
        </pc:spChg>
        <pc:spChg chg="add mod">
          <ac:chgData name="Vasilis Syrgkanis" userId="wjfARScpBuA0LBRLQJLThWVZtxz78RRG5mOr/+68OKY=" providerId="None" clId="Web-{5E4449FA-8227-4DFB-BD51-67824EE2C9A8}" dt="2023-03-16T19:51:22.523" v="5757" actId="20577"/>
          <ac:spMkLst>
            <pc:docMk/>
            <pc:sldMk cId="2330200958" sldId="306"/>
            <ac:spMk id="6" creationId="{781D0899-5359-EDB4-806C-B552FDA6E238}"/>
          </ac:spMkLst>
        </pc:spChg>
        <pc:picChg chg="add mod ord">
          <ac:chgData name="Vasilis Syrgkanis" userId="wjfARScpBuA0LBRLQJLThWVZtxz78RRG5mOr/+68OKY=" providerId="None" clId="Web-{5E4449FA-8227-4DFB-BD51-67824EE2C9A8}" dt="2023-03-16T19:48:14.142" v="5537" actId="1076"/>
          <ac:picMkLst>
            <pc:docMk/>
            <pc:sldMk cId="2330200958" sldId="306"/>
            <ac:picMk id="4" creationId="{69241052-8FE8-11A0-7B50-2041020E9351}"/>
          </ac:picMkLst>
        </pc:picChg>
      </pc:sldChg>
      <pc:sldChg chg="addSp delSp modSp new">
        <pc:chgData name="Vasilis Syrgkanis" userId="wjfARScpBuA0LBRLQJLThWVZtxz78RRG5mOr/+68OKY=" providerId="None" clId="Web-{5E4449FA-8227-4DFB-BD51-67824EE2C9A8}" dt="2023-03-16T19:54:00.309" v="5782" actId="1076"/>
        <pc:sldMkLst>
          <pc:docMk/>
          <pc:sldMk cId="2136629356" sldId="307"/>
        </pc:sldMkLst>
        <pc:spChg chg="del">
          <ac:chgData name="Vasilis Syrgkanis" userId="wjfARScpBuA0LBRLQJLThWVZtxz78RRG5mOr/+68OKY=" providerId="None" clId="Web-{5E4449FA-8227-4DFB-BD51-67824EE2C9A8}" dt="2023-03-16T19:51:27.257" v="5759"/>
          <ac:spMkLst>
            <pc:docMk/>
            <pc:sldMk cId="2136629356" sldId="307"/>
            <ac:spMk id="3" creationId="{51EF82FF-F1E4-2554-8EC0-93631782BC32}"/>
          </ac:spMkLst>
        </pc:spChg>
        <pc:picChg chg="add mod ord">
          <ac:chgData name="Vasilis Syrgkanis" userId="wjfARScpBuA0LBRLQJLThWVZtxz78RRG5mOr/+68OKY=" providerId="None" clId="Web-{5E4449FA-8227-4DFB-BD51-67824EE2C9A8}" dt="2023-03-16T19:52:02.774" v="5767" actId="14100"/>
          <ac:picMkLst>
            <pc:docMk/>
            <pc:sldMk cId="2136629356" sldId="307"/>
            <ac:picMk id="4" creationId="{72DC980F-5FFC-AA76-874E-235EB17EC91F}"/>
          </ac:picMkLst>
        </pc:picChg>
        <pc:picChg chg="add mod">
          <ac:chgData name="Vasilis Syrgkanis" userId="wjfARScpBuA0LBRLQJLThWVZtxz78RRG5mOr/+68OKY=" providerId="None" clId="Web-{5E4449FA-8227-4DFB-BD51-67824EE2C9A8}" dt="2023-03-16T19:51:58.352" v="5764" actId="1076"/>
          <ac:picMkLst>
            <pc:docMk/>
            <pc:sldMk cId="2136629356" sldId="307"/>
            <ac:picMk id="5" creationId="{F9FEC79D-059B-4BE3-6460-4C96D6C537CA}"/>
          </ac:picMkLst>
        </pc:picChg>
        <pc:picChg chg="add mod">
          <ac:chgData name="Vasilis Syrgkanis" userId="wjfARScpBuA0LBRLQJLThWVZtxz78RRG5mOr/+68OKY=" providerId="None" clId="Web-{5E4449FA-8227-4DFB-BD51-67824EE2C9A8}" dt="2023-03-16T19:54:00.309" v="5782" actId="1076"/>
          <ac:picMkLst>
            <pc:docMk/>
            <pc:sldMk cId="2136629356" sldId="307"/>
            <ac:picMk id="6" creationId="{3E08D1DB-CC01-C01C-E513-5EB9B04CDFBA}"/>
          </ac:picMkLst>
        </pc:picChg>
        <pc:picChg chg="add mod">
          <ac:chgData name="Vasilis Syrgkanis" userId="wjfARScpBuA0LBRLQJLThWVZtxz78RRG5mOr/+68OKY=" providerId="None" clId="Web-{5E4449FA-8227-4DFB-BD51-67824EE2C9A8}" dt="2023-03-16T19:53:55.949" v="5779" actId="1076"/>
          <ac:picMkLst>
            <pc:docMk/>
            <pc:sldMk cId="2136629356" sldId="307"/>
            <ac:picMk id="7" creationId="{6B192EB7-D52A-D0A2-FDFE-06983BB932C5}"/>
          </ac:picMkLst>
        </pc:picChg>
        <pc:picChg chg="add mod">
          <ac:chgData name="Vasilis Syrgkanis" userId="wjfARScpBuA0LBRLQJLThWVZtxz78RRG5mOr/+68OKY=" providerId="None" clId="Web-{5E4449FA-8227-4DFB-BD51-67824EE2C9A8}" dt="2023-03-16T19:53:52.652" v="5777" actId="1076"/>
          <ac:picMkLst>
            <pc:docMk/>
            <pc:sldMk cId="2136629356" sldId="307"/>
            <ac:picMk id="8" creationId="{2EDA8452-6BF7-5131-25D9-15536B4259FD}"/>
          </ac:picMkLst>
        </pc:picChg>
      </pc:sldChg>
      <pc:sldChg chg="addSp delSp modSp new">
        <pc:chgData name="Vasilis Syrgkanis" userId="wjfARScpBuA0LBRLQJLThWVZtxz78RRG5mOr/+68OKY=" providerId="None" clId="Web-{5E4449FA-8227-4DFB-BD51-67824EE2C9A8}" dt="2023-03-16T19:54:53.638" v="5787"/>
        <pc:sldMkLst>
          <pc:docMk/>
          <pc:sldMk cId="1211329375" sldId="308"/>
        </pc:sldMkLst>
        <pc:spChg chg="del">
          <ac:chgData name="Vasilis Syrgkanis" userId="wjfARScpBuA0LBRLQJLThWVZtxz78RRG5mOr/+68OKY=" providerId="None" clId="Web-{5E4449FA-8227-4DFB-BD51-67824EE2C9A8}" dt="2023-03-16T19:54:53.638" v="5787"/>
          <ac:spMkLst>
            <pc:docMk/>
            <pc:sldMk cId="1211329375" sldId="308"/>
            <ac:spMk id="2" creationId="{AB2C1CB5-2FAF-7FB8-C8D2-5D5B2CCE2A68}"/>
          </ac:spMkLst>
        </pc:spChg>
        <pc:spChg chg="del">
          <ac:chgData name="Vasilis Syrgkanis" userId="wjfARScpBuA0LBRLQJLThWVZtxz78RRG5mOr/+68OKY=" providerId="None" clId="Web-{5E4449FA-8227-4DFB-BD51-67824EE2C9A8}" dt="2023-03-16T19:54:39.591" v="5784"/>
          <ac:spMkLst>
            <pc:docMk/>
            <pc:sldMk cId="1211329375" sldId="308"/>
            <ac:spMk id="3" creationId="{CA47D3A0-DDC4-9B09-3340-2931E1F43322}"/>
          </ac:spMkLst>
        </pc:spChg>
        <pc:picChg chg="add mod ord">
          <ac:chgData name="Vasilis Syrgkanis" userId="wjfARScpBuA0LBRLQJLThWVZtxz78RRG5mOr/+68OKY=" providerId="None" clId="Web-{5E4449FA-8227-4DFB-BD51-67824EE2C9A8}" dt="2023-03-16T19:54:50.935" v="5786" actId="1076"/>
          <ac:picMkLst>
            <pc:docMk/>
            <pc:sldMk cId="1211329375" sldId="308"/>
            <ac:picMk id="4" creationId="{082DFC88-81FE-478A-14BC-D6CD25EDAA56}"/>
          </ac:picMkLst>
        </pc:picChg>
      </pc:sldChg>
      <pc:sldChg chg="addSp delSp modSp new">
        <pc:chgData name="Vasilis Syrgkanis" userId="wjfARScpBuA0LBRLQJLThWVZtxz78RRG5mOr/+68OKY=" providerId="None" clId="Web-{5E4449FA-8227-4DFB-BD51-67824EE2C9A8}" dt="2023-03-16T19:55:11.123" v="5789"/>
        <pc:sldMkLst>
          <pc:docMk/>
          <pc:sldMk cId="4237175241" sldId="309"/>
        </pc:sldMkLst>
        <pc:spChg chg="del">
          <ac:chgData name="Vasilis Syrgkanis" userId="wjfARScpBuA0LBRLQJLThWVZtxz78RRG5mOr/+68OKY=" providerId="None" clId="Web-{5E4449FA-8227-4DFB-BD51-67824EE2C9A8}" dt="2023-03-16T19:55:11.123" v="5789"/>
          <ac:spMkLst>
            <pc:docMk/>
            <pc:sldMk cId="4237175241" sldId="309"/>
            <ac:spMk id="3" creationId="{B9800F4D-2624-C707-70EB-5AEC7B271C98}"/>
          </ac:spMkLst>
        </pc:spChg>
        <pc:picChg chg="add mod ord">
          <ac:chgData name="Vasilis Syrgkanis" userId="wjfARScpBuA0LBRLQJLThWVZtxz78RRG5mOr/+68OKY=" providerId="None" clId="Web-{5E4449FA-8227-4DFB-BD51-67824EE2C9A8}" dt="2023-03-16T19:55:11.123" v="5789"/>
          <ac:picMkLst>
            <pc:docMk/>
            <pc:sldMk cId="4237175241" sldId="309"/>
            <ac:picMk id="4" creationId="{5FC6962A-DE56-4614-5AC1-552589F4EE87}"/>
          </ac:picMkLst>
        </pc:picChg>
      </pc:sldChg>
      <pc:sldMasterChg chg="add addSldLayout">
        <pc:chgData name="Vasilis Syrgkanis" userId="wjfARScpBuA0LBRLQJLThWVZtxz78RRG5mOr/+68OKY=" providerId="None" clId="Web-{5E4449FA-8227-4DFB-BD51-67824EE2C9A8}" dt="2023-03-16T18:07:38.694" v="3435"/>
        <pc:sldMasterMkLst>
          <pc:docMk/>
          <pc:sldMasterMk cId="3583565488" sldId="2147483648"/>
        </pc:sldMasterMkLst>
        <pc:sldLayoutChg chg="add">
          <pc:chgData name="Vasilis Syrgkanis" userId="wjfARScpBuA0LBRLQJLThWVZtxz78RRG5mOr/+68OKY=" providerId="None" clId="Web-{5E4449FA-8227-4DFB-BD51-67824EE2C9A8}" dt="2023-03-16T18:07:38.694" v="3435"/>
          <pc:sldLayoutMkLst>
            <pc:docMk/>
            <pc:sldMasterMk cId="3583565488" sldId="2147483648"/>
            <pc:sldLayoutMk cId="3741062526" sldId="2147483649"/>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49425127" sldId="2147483650"/>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3490013850" sldId="2147483651"/>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614209136" sldId="2147483652"/>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2496074759" sldId="2147483653"/>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2041009312" sldId="2147483654"/>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739081392" sldId="2147483655"/>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844934288" sldId="2147483656"/>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977584235" sldId="2147483657"/>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4002432137" sldId="2147483658"/>
          </pc:sldLayoutMkLst>
        </pc:sldLayoutChg>
        <pc:sldLayoutChg chg="add">
          <pc:chgData name="Vasilis Syrgkanis" userId="wjfARScpBuA0LBRLQJLThWVZtxz78RRG5mOr/+68OKY=" providerId="None" clId="Web-{5E4449FA-8227-4DFB-BD51-67824EE2C9A8}" dt="2023-03-16T18:07:38.694" v="3435"/>
          <pc:sldLayoutMkLst>
            <pc:docMk/>
            <pc:sldMasterMk cId="3583565488" sldId="2147483648"/>
            <pc:sldLayoutMk cId="1491313853" sldId="2147483659"/>
          </pc:sldLayoutMkLst>
        </pc:sldLayoutChg>
      </pc:sldMasterChg>
      <pc:sldMasterChg chg="add addSldLayout">
        <pc:chgData name="Vasilis Syrgkanis" userId="wjfARScpBuA0LBRLQJLThWVZtxz78RRG5mOr/+68OKY=" providerId="None" clId="Web-{5E4449FA-8227-4DFB-BD51-67824EE2C9A8}" dt="2023-03-16T19:04:00.312" v="4511"/>
        <pc:sldMasterMkLst>
          <pc:docMk/>
          <pc:sldMasterMk cId="1014918343" sldId="2147483660"/>
        </pc:sldMasterMkLst>
        <pc:sldLayoutChg chg="add">
          <pc:chgData name="Vasilis Syrgkanis" userId="wjfARScpBuA0LBRLQJLThWVZtxz78RRG5mOr/+68OKY=" providerId="None" clId="Web-{5E4449FA-8227-4DFB-BD51-67824EE2C9A8}" dt="2023-03-16T19:04:00.312" v="4511"/>
          <pc:sldLayoutMkLst>
            <pc:docMk/>
            <pc:sldMasterMk cId="1014918343" sldId="2147483660"/>
            <pc:sldLayoutMk cId="1295782087" sldId="2147483661"/>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442446064" sldId="2147483662"/>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919375651" sldId="2147483663"/>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528005182" sldId="2147483664"/>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940788419" sldId="2147483665"/>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857648557" sldId="2147483666"/>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1398985685" sldId="2147483667"/>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247046125" sldId="2147483668"/>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735359472" sldId="2147483669"/>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080209908" sldId="2147483670"/>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559220657" sldId="2147483671"/>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774396352" sldId="2147483672"/>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204414649" sldId="2147483673"/>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3245073720" sldId="2147483674"/>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1436133223" sldId="2147483675"/>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1985713610" sldId="2147483676"/>
          </pc:sldLayoutMkLst>
        </pc:sldLayoutChg>
        <pc:sldLayoutChg chg="add">
          <pc:chgData name="Vasilis Syrgkanis" userId="wjfARScpBuA0LBRLQJLThWVZtxz78RRG5mOr/+68OKY=" providerId="None" clId="Web-{5E4449FA-8227-4DFB-BD51-67824EE2C9A8}" dt="2023-03-16T19:04:00.312" v="4511"/>
          <pc:sldLayoutMkLst>
            <pc:docMk/>
            <pc:sldMasterMk cId="1014918343" sldId="2147483660"/>
            <pc:sldLayoutMk cId="2948956497" sldId="2147483677"/>
          </pc:sldLayoutMkLst>
        </pc:sldLayoutChg>
      </pc:sldMasterChg>
      <pc:sldMasterChg chg="replId modSldLayout">
        <pc:chgData name="Vasilis Syrgkanis" userId="wjfARScpBuA0LBRLQJLThWVZtxz78RRG5mOr/+68OKY=" providerId="None" clId="Web-{5E4449FA-8227-4DFB-BD51-67824EE2C9A8}" dt="2023-03-16T19:04:00.312" v="4511"/>
        <pc:sldMasterMkLst>
          <pc:docMk/>
          <pc:sldMasterMk cId="1020077169" sldId="2147483678"/>
        </pc:sldMasterMkLst>
        <pc:sldLayoutChg chg="replId">
          <pc:chgData name="Vasilis Syrgkanis" userId="wjfARScpBuA0LBRLQJLThWVZtxz78RRG5mOr/+68OKY=" providerId="None" clId="Web-{5E4449FA-8227-4DFB-BD51-67824EE2C9A8}" dt="2023-03-16T19:04:00.312" v="4511"/>
          <pc:sldLayoutMkLst>
            <pc:docMk/>
            <pc:sldMasterMk cId="1020077169" sldId="2147483678"/>
            <pc:sldLayoutMk cId="4112433085" sldId="2147483679"/>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2691264562" sldId="2147483680"/>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911952734" sldId="2147483681"/>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1964688677" sldId="2147483682"/>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985527155" sldId="2147483683"/>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3083068249" sldId="2147483684"/>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1865993742" sldId="2147483685"/>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2527907120" sldId="2147483686"/>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127278825" sldId="2147483687"/>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934002442" sldId="2147483688"/>
          </pc:sldLayoutMkLst>
        </pc:sldLayoutChg>
        <pc:sldLayoutChg chg="replId">
          <pc:chgData name="Vasilis Syrgkanis" userId="wjfARScpBuA0LBRLQJLThWVZtxz78RRG5mOr/+68OKY=" providerId="None" clId="Web-{5E4449FA-8227-4DFB-BD51-67824EE2C9A8}" dt="2023-03-16T19:04:00.312" v="4511"/>
          <pc:sldLayoutMkLst>
            <pc:docMk/>
            <pc:sldMasterMk cId="1020077169" sldId="2147483678"/>
            <pc:sldLayoutMk cId="2386129900" sldId="2147483689"/>
          </pc:sldLayoutMkLst>
        </pc:sldLayoutChg>
      </pc:sldMasterChg>
    </pc:docChg>
  </pc:docChgLst>
  <pc:docChgLst>
    <pc:chgData name="Vasilis Syrgkanis" userId="wjfARScpBuA0LBRLQJLThWVZtxz78RRG5mOr/+68OKY=" providerId="None" clId="Web-{7EFEFF82-28A4-4AC3-9435-BA70EDF1DB97}"/>
    <pc:docChg chg="addSld delSld modSld">
      <pc:chgData name="Vasilis Syrgkanis" userId="wjfARScpBuA0LBRLQJLThWVZtxz78RRG5mOr/+68OKY=" providerId="None" clId="Web-{7EFEFF82-28A4-4AC3-9435-BA70EDF1DB97}" dt="2023-03-16T20:19:38.160" v="1181" actId="14100"/>
      <pc:docMkLst>
        <pc:docMk/>
      </pc:docMkLst>
      <pc:sldChg chg="addSp modSp">
        <pc:chgData name="Vasilis Syrgkanis" userId="wjfARScpBuA0LBRLQJLThWVZtxz78RRG5mOr/+68OKY=" providerId="None" clId="Web-{7EFEFF82-28A4-4AC3-9435-BA70EDF1DB97}" dt="2023-03-16T20:15:57.350" v="1164" actId="14100"/>
        <pc:sldMkLst>
          <pc:docMk/>
          <pc:sldMk cId="419243913" sldId="280"/>
        </pc:sldMkLst>
        <pc:graphicFrameChg chg="add mod modGraphic">
          <ac:chgData name="Vasilis Syrgkanis" userId="wjfARScpBuA0LBRLQJLThWVZtxz78RRG5mOr/+68OKY=" providerId="None" clId="Web-{7EFEFF82-28A4-4AC3-9435-BA70EDF1DB97}" dt="2023-03-16T20:15:57.350" v="1164" actId="14100"/>
          <ac:graphicFrameMkLst>
            <pc:docMk/>
            <pc:sldMk cId="419243913" sldId="280"/>
            <ac:graphicFrameMk id="3" creationId="{5CFF7DBB-7A23-7F97-A1F1-BAB134AF3238}"/>
          </ac:graphicFrameMkLst>
        </pc:graphicFrameChg>
      </pc:sldChg>
      <pc:sldChg chg="addSp modSp">
        <pc:chgData name="Vasilis Syrgkanis" userId="wjfARScpBuA0LBRLQJLThWVZtxz78RRG5mOr/+68OKY=" providerId="None" clId="Web-{7EFEFF82-28A4-4AC3-9435-BA70EDF1DB97}" dt="2023-03-16T20:06:26.627" v="936" actId="1076"/>
        <pc:sldMkLst>
          <pc:docMk/>
          <pc:sldMk cId="3025839598" sldId="289"/>
        </pc:sldMkLst>
        <pc:picChg chg="add mod">
          <ac:chgData name="Vasilis Syrgkanis" userId="wjfARScpBuA0LBRLQJLThWVZtxz78RRG5mOr/+68OKY=" providerId="None" clId="Web-{7EFEFF82-28A4-4AC3-9435-BA70EDF1DB97}" dt="2023-03-16T20:06:26.627" v="936" actId="1076"/>
          <ac:picMkLst>
            <pc:docMk/>
            <pc:sldMk cId="3025839598" sldId="289"/>
            <ac:picMk id="3" creationId="{FA21F58A-E657-052F-AD06-D74F15A4196B}"/>
          </ac:picMkLst>
        </pc:picChg>
      </pc:sldChg>
      <pc:sldChg chg="addSp delSp modSp del">
        <pc:chgData name="Vasilis Syrgkanis" userId="wjfARScpBuA0LBRLQJLThWVZtxz78RRG5mOr/+68OKY=" providerId="None" clId="Web-{7EFEFF82-28A4-4AC3-9435-BA70EDF1DB97}" dt="2023-03-16T20:12:03.929" v="949"/>
        <pc:sldMkLst>
          <pc:docMk/>
          <pc:sldMk cId="1211329375" sldId="308"/>
        </pc:sldMkLst>
        <pc:spChg chg="add mod">
          <ac:chgData name="Vasilis Syrgkanis" userId="wjfARScpBuA0LBRLQJLThWVZtxz78RRG5mOr/+68OKY=" providerId="None" clId="Web-{7EFEFF82-28A4-4AC3-9435-BA70EDF1DB97}" dt="2023-03-16T20:06:09.595" v="929"/>
          <ac:spMkLst>
            <pc:docMk/>
            <pc:sldMk cId="1211329375" sldId="308"/>
            <ac:spMk id="3" creationId="{D9FCD6B6-8DC8-DE42-AC20-1123A0E80673}"/>
          </ac:spMkLst>
        </pc:spChg>
        <pc:picChg chg="del">
          <ac:chgData name="Vasilis Syrgkanis" userId="wjfARScpBuA0LBRLQJLThWVZtxz78RRG5mOr/+68OKY=" providerId="None" clId="Web-{7EFEFF82-28A4-4AC3-9435-BA70EDF1DB97}" dt="2023-03-16T20:06:09.595" v="929"/>
          <ac:picMkLst>
            <pc:docMk/>
            <pc:sldMk cId="1211329375" sldId="308"/>
            <ac:picMk id="4" creationId="{082DFC88-81FE-478A-14BC-D6CD25EDAA56}"/>
          </ac:picMkLst>
        </pc:picChg>
      </pc:sldChg>
      <pc:sldChg chg="addSp delSp modSp">
        <pc:chgData name="Vasilis Syrgkanis" userId="wjfARScpBuA0LBRLQJLThWVZtxz78RRG5mOr/+68OKY=" providerId="None" clId="Web-{7EFEFF82-28A4-4AC3-9435-BA70EDF1DB97}" dt="2023-03-16T19:58:46.473" v="24" actId="20577"/>
        <pc:sldMkLst>
          <pc:docMk/>
          <pc:sldMk cId="4237175241" sldId="309"/>
        </pc:sldMkLst>
        <pc:spChg chg="del">
          <ac:chgData name="Vasilis Syrgkanis" userId="wjfARScpBuA0LBRLQJLThWVZtxz78RRG5mOr/+68OKY=" providerId="None" clId="Web-{7EFEFF82-28A4-4AC3-9435-BA70EDF1DB97}" dt="2023-03-16T19:56:37.637" v="1"/>
          <ac:spMkLst>
            <pc:docMk/>
            <pc:sldMk cId="4237175241" sldId="309"/>
            <ac:spMk id="2" creationId="{4E4F77B1-9F3F-A3AA-F5CB-B7C3E7EF6584}"/>
          </ac:spMkLst>
        </pc:spChg>
        <pc:spChg chg="add mod">
          <ac:chgData name="Vasilis Syrgkanis" userId="wjfARScpBuA0LBRLQJLThWVZtxz78RRG5mOr/+68OKY=" providerId="None" clId="Web-{7EFEFF82-28A4-4AC3-9435-BA70EDF1DB97}" dt="2023-03-16T19:58:20.722" v="12"/>
          <ac:spMkLst>
            <pc:docMk/>
            <pc:sldMk cId="4237175241" sldId="309"/>
            <ac:spMk id="5" creationId="{642448C6-06BB-3F92-CFBB-D28D94E2F519}"/>
          </ac:spMkLst>
        </pc:spChg>
        <pc:spChg chg="add mod">
          <ac:chgData name="Vasilis Syrgkanis" userId="wjfARScpBuA0LBRLQJLThWVZtxz78RRG5mOr/+68OKY=" providerId="None" clId="Web-{7EFEFF82-28A4-4AC3-9435-BA70EDF1DB97}" dt="2023-03-16T19:58:46.473" v="24" actId="20577"/>
          <ac:spMkLst>
            <pc:docMk/>
            <pc:sldMk cId="4237175241" sldId="309"/>
            <ac:spMk id="6" creationId="{C116912F-A6EB-E40D-6905-1A6A2ECBAF2C}"/>
          </ac:spMkLst>
        </pc:spChg>
        <pc:picChg chg="add mod">
          <ac:chgData name="Vasilis Syrgkanis" userId="wjfARScpBuA0LBRLQJLThWVZtxz78RRG5mOr/+68OKY=" providerId="None" clId="Web-{7EFEFF82-28A4-4AC3-9435-BA70EDF1DB97}" dt="2023-03-16T19:58:44.739" v="21" actId="1076"/>
          <ac:picMkLst>
            <pc:docMk/>
            <pc:sldMk cId="4237175241" sldId="309"/>
            <ac:picMk id="3" creationId="{6A58F102-9BD8-012B-8A9B-C065E016D450}"/>
          </ac:picMkLst>
        </pc:picChg>
        <pc:picChg chg="mod">
          <ac:chgData name="Vasilis Syrgkanis" userId="wjfARScpBuA0LBRLQJLThWVZtxz78RRG5mOr/+68OKY=" providerId="None" clId="Web-{7EFEFF82-28A4-4AC3-9435-BA70EDF1DB97}" dt="2023-03-16T19:56:40.356" v="2" actId="1076"/>
          <ac:picMkLst>
            <pc:docMk/>
            <pc:sldMk cId="4237175241" sldId="309"/>
            <ac:picMk id="4" creationId="{5FC6962A-DE56-4614-5AC1-552589F4EE87}"/>
          </ac:picMkLst>
        </pc:picChg>
        <pc:picChg chg="add mod">
          <ac:chgData name="Vasilis Syrgkanis" userId="wjfARScpBuA0LBRLQJLThWVZtxz78RRG5mOr/+68OKY=" providerId="None" clId="Web-{7EFEFF82-28A4-4AC3-9435-BA70EDF1DB97}" dt="2023-03-16T19:58:43.098" v="20" actId="1076"/>
          <ac:picMkLst>
            <pc:docMk/>
            <pc:sldMk cId="4237175241" sldId="309"/>
            <ac:picMk id="7" creationId="{A898F4F9-096C-7809-4FF3-2DC90A954EA5}"/>
          </ac:picMkLst>
        </pc:picChg>
      </pc:sldChg>
      <pc:sldChg chg="addSp delSp modSp new">
        <pc:chgData name="Vasilis Syrgkanis" userId="wjfARScpBuA0LBRLQJLThWVZtxz78RRG5mOr/+68OKY=" providerId="None" clId="Web-{7EFEFF82-28A4-4AC3-9435-BA70EDF1DB97}" dt="2023-03-16T20:01:15.029" v="158" actId="20577"/>
        <pc:sldMkLst>
          <pc:docMk/>
          <pc:sldMk cId="3059555550" sldId="310"/>
        </pc:sldMkLst>
        <pc:spChg chg="del">
          <ac:chgData name="Vasilis Syrgkanis" userId="wjfARScpBuA0LBRLQJLThWVZtxz78RRG5mOr/+68OKY=" providerId="None" clId="Web-{7EFEFF82-28A4-4AC3-9435-BA70EDF1DB97}" dt="2023-03-16T19:59:44.618" v="39"/>
          <ac:spMkLst>
            <pc:docMk/>
            <pc:sldMk cId="3059555550" sldId="310"/>
            <ac:spMk id="2" creationId="{1236F24F-2753-C1F2-BC82-850FCCFA008B}"/>
          </ac:spMkLst>
        </pc:spChg>
        <pc:spChg chg="add del mod">
          <ac:chgData name="Vasilis Syrgkanis" userId="wjfARScpBuA0LBRLQJLThWVZtxz78RRG5mOr/+68OKY=" providerId="None" clId="Web-{7EFEFF82-28A4-4AC3-9435-BA70EDF1DB97}" dt="2023-03-16T20:01:15.029" v="158" actId="20577"/>
          <ac:spMkLst>
            <pc:docMk/>
            <pc:sldMk cId="3059555550" sldId="310"/>
            <ac:spMk id="3" creationId="{2FCFD488-8355-5C89-771A-262FF664AB1A}"/>
          </ac:spMkLst>
        </pc:spChg>
        <pc:picChg chg="add del mod ord">
          <ac:chgData name="Vasilis Syrgkanis" userId="wjfARScpBuA0LBRLQJLThWVZtxz78RRG5mOr/+68OKY=" providerId="None" clId="Web-{7EFEFF82-28A4-4AC3-9435-BA70EDF1DB97}" dt="2023-03-16T19:59:29.898" v="29"/>
          <ac:picMkLst>
            <pc:docMk/>
            <pc:sldMk cId="3059555550" sldId="310"/>
            <ac:picMk id="4" creationId="{946791B3-0CD7-76E4-1116-D6EF63202789}"/>
          </ac:picMkLst>
        </pc:picChg>
        <pc:picChg chg="add mod">
          <ac:chgData name="Vasilis Syrgkanis" userId="wjfARScpBuA0LBRLQJLThWVZtxz78RRG5mOr/+68OKY=" providerId="None" clId="Web-{7EFEFF82-28A4-4AC3-9435-BA70EDF1DB97}" dt="2023-03-16T19:59:41.492" v="38" actId="14100"/>
          <ac:picMkLst>
            <pc:docMk/>
            <pc:sldMk cId="3059555550" sldId="310"/>
            <ac:picMk id="5" creationId="{608A12CB-B6C8-C572-456E-61F09025AC2E}"/>
          </ac:picMkLst>
        </pc:picChg>
      </pc:sldChg>
      <pc:sldChg chg="addSp delSp modSp new">
        <pc:chgData name="Vasilis Syrgkanis" userId="wjfARScpBuA0LBRLQJLThWVZtxz78RRG5mOr/+68OKY=" providerId="None" clId="Web-{7EFEFF82-28A4-4AC3-9435-BA70EDF1DB97}" dt="2023-03-16T20:06:00.125" v="928" actId="20577"/>
        <pc:sldMkLst>
          <pc:docMk/>
          <pc:sldMk cId="3002041375" sldId="311"/>
        </pc:sldMkLst>
        <pc:spChg chg="del">
          <ac:chgData name="Vasilis Syrgkanis" userId="wjfARScpBuA0LBRLQJLThWVZtxz78RRG5mOr/+68OKY=" providerId="None" clId="Web-{7EFEFF82-28A4-4AC3-9435-BA70EDF1DB97}" dt="2023-03-16T20:02:22.596" v="184"/>
          <ac:spMkLst>
            <pc:docMk/>
            <pc:sldMk cId="3002041375" sldId="311"/>
            <ac:spMk id="2" creationId="{8F8FE0A1-2826-EF48-777F-96A6594361CB}"/>
          </ac:spMkLst>
        </pc:spChg>
        <pc:spChg chg="add del mod">
          <ac:chgData name="Vasilis Syrgkanis" userId="wjfARScpBuA0LBRLQJLThWVZtxz78RRG5mOr/+68OKY=" providerId="None" clId="Web-{7EFEFF82-28A4-4AC3-9435-BA70EDF1DB97}" dt="2023-03-16T20:06:00.125" v="928" actId="20577"/>
          <ac:spMkLst>
            <pc:docMk/>
            <pc:sldMk cId="3002041375" sldId="311"/>
            <ac:spMk id="3" creationId="{218DB91C-4F83-219F-0B21-8D199B4F3F00}"/>
          </ac:spMkLst>
        </pc:spChg>
        <pc:picChg chg="add del mod ord">
          <ac:chgData name="Vasilis Syrgkanis" userId="wjfARScpBuA0LBRLQJLThWVZtxz78RRG5mOr/+68OKY=" providerId="None" clId="Web-{7EFEFF82-28A4-4AC3-9435-BA70EDF1DB97}" dt="2023-03-16T20:01:54.954" v="163"/>
          <ac:picMkLst>
            <pc:docMk/>
            <pc:sldMk cId="3002041375" sldId="311"/>
            <ac:picMk id="4" creationId="{7DB97F80-25A9-4F21-8BB9-C3E24ED7E471}"/>
          </ac:picMkLst>
        </pc:picChg>
        <pc:picChg chg="add mod">
          <ac:chgData name="Vasilis Syrgkanis" userId="wjfARScpBuA0LBRLQJLThWVZtxz78RRG5mOr/+68OKY=" providerId="None" clId="Web-{7EFEFF82-28A4-4AC3-9435-BA70EDF1DB97}" dt="2023-03-16T20:02:06.517" v="170" actId="14100"/>
          <ac:picMkLst>
            <pc:docMk/>
            <pc:sldMk cId="3002041375" sldId="311"/>
            <ac:picMk id="5" creationId="{3DFF64C2-6ACD-C711-9C58-BDDA9A2ACEC9}"/>
          </ac:picMkLst>
        </pc:picChg>
      </pc:sldChg>
      <pc:sldChg chg="addSp modSp new">
        <pc:chgData name="Vasilis Syrgkanis" userId="wjfARScpBuA0LBRLQJLThWVZtxz78RRG5mOr/+68OKY=" providerId="None" clId="Web-{7EFEFF82-28A4-4AC3-9435-BA70EDF1DB97}" dt="2023-03-16T20:10:52.253" v="948" actId="1076"/>
        <pc:sldMkLst>
          <pc:docMk/>
          <pc:sldMk cId="4108660990" sldId="312"/>
        </pc:sldMkLst>
        <pc:spChg chg="mod">
          <ac:chgData name="Vasilis Syrgkanis" userId="wjfARScpBuA0LBRLQJLThWVZtxz78RRG5mOr/+68OKY=" providerId="None" clId="Web-{7EFEFF82-28A4-4AC3-9435-BA70EDF1DB97}" dt="2023-03-16T20:09:12.559" v="938" actId="20577"/>
          <ac:spMkLst>
            <pc:docMk/>
            <pc:sldMk cId="4108660990" sldId="312"/>
            <ac:spMk id="3" creationId="{2F3A8A6B-17C0-AE6F-EF56-4D8525A2B57A}"/>
          </ac:spMkLst>
        </pc:spChg>
        <pc:picChg chg="add mod">
          <ac:chgData name="Vasilis Syrgkanis" userId="wjfARScpBuA0LBRLQJLThWVZtxz78RRG5mOr/+68OKY=" providerId="None" clId="Web-{7EFEFF82-28A4-4AC3-9435-BA70EDF1DB97}" dt="2023-03-16T20:09:37.045" v="942" actId="1076"/>
          <ac:picMkLst>
            <pc:docMk/>
            <pc:sldMk cId="4108660990" sldId="312"/>
            <ac:picMk id="4" creationId="{9B1CC33D-CDB8-3C78-563F-A8E07C67191E}"/>
          </ac:picMkLst>
        </pc:picChg>
        <pc:picChg chg="add mod">
          <ac:chgData name="Vasilis Syrgkanis" userId="wjfARScpBuA0LBRLQJLThWVZtxz78RRG5mOr/+68OKY=" providerId="None" clId="Web-{7EFEFF82-28A4-4AC3-9435-BA70EDF1DB97}" dt="2023-03-16T20:10:32.204" v="946" actId="1076"/>
          <ac:picMkLst>
            <pc:docMk/>
            <pc:sldMk cId="4108660990" sldId="312"/>
            <ac:picMk id="5" creationId="{BF67CC25-B4D4-E772-3381-7DD0E261D04D}"/>
          </ac:picMkLst>
        </pc:picChg>
        <pc:picChg chg="add mod">
          <ac:chgData name="Vasilis Syrgkanis" userId="wjfARScpBuA0LBRLQJLThWVZtxz78RRG5mOr/+68OKY=" providerId="None" clId="Web-{7EFEFF82-28A4-4AC3-9435-BA70EDF1DB97}" dt="2023-03-16T20:10:52.253" v="948" actId="1076"/>
          <ac:picMkLst>
            <pc:docMk/>
            <pc:sldMk cId="4108660990" sldId="312"/>
            <ac:picMk id="6" creationId="{AF3EA765-4847-5D69-7336-283E61D8B401}"/>
          </ac:picMkLst>
        </pc:picChg>
      </pc:sldChg>
      <pc:sldChg chg="addSp modSp new">
        <pc:chgData name="Vasilis Syrgkanis" userId="wjfARScpBuA0LBRLQJLThWVZtxz78RRG5mOr/+68OKY=" providerId="None" clId="Web-{7EFEFF82-28A4-4AC3-9435-BA70EDF1DB97}" dt="2023-03-16T20:19:38.160" v="1181" actId="14100"/>
        <pc:sldMkLst>
          <pc:docMk/>
          <pc:sldMk cId="86838338" sldId="313"/>
        </pc:sldMkLst>
        <pc:picChg chg="add mod">
          <ac:chgData name="Vasilis Syrgkanis" userId="wjfARScpBuA0LBRLQJLThWVZtxz78RRG5mOr/+68OKY=" providerId="None" clId="Web-{7EFEFF82-28A4-4AC3-9435-BA70EDF1DB97}" dt="2023-03-16T20:19:32.441" v="1180" actId="1076"/>
          <ac:picMkLst>
            <pc:docMk/>
            <pc:sldMk cId="86838338" sldId="313"/>
            <ac:picMk id="2" creationId="{19EDE8E8-480D-ABC0-7BB5-8DC6A5F71B04}"/>
          </ac:picMkLst>
        </pc:picChg>
        <pc:picChg chg="add mod">
          <ac:chgData name="Vasilis Syrgkanis" userId="wjfARScpBuA0LBRLQJLThWVZtxz78RRG5mOr/+68OKY=" providerId="None" clId="Web-{7EFEFF82-28A4-4AC3-9435-BA70EDF1DB97}" dt="2023-03-16T20:18:52.657" v="1173" actId="1076"/>
          <ac:picMkLst>
            <pc:docMk/>
            <pc:sldMk cId="86838338" sldId="313"/>
            <ac:picMk id="3" creationId="{B4651620-5D20-24A6-9877-DE603677D44C}"/>
          </ac:picMkLst>
        </pc:picChg>
        <pc:picChg chg="add mod">
          <ac:chgData name="Vasilis Syrgkanis" userId="wjfARScpBuA0LBRLQJLThWVZtxz78RRG5mOr/+68OKY=" providerId="None" clId="Web-{7EFEFF82-28A4-4AC3-9435-BA70EDF1DB97}" dt="2023-03-16T20:19:38.160" v="1181" actId="14100"/>
          <ac:picMkLst>
            <pc:docMk/>
            <pc:sldMk cId="86838338" sldId="313"/>
            <ac:picMk id="4" creationId="{B5CDA11D-9C3D-FF81-9EDD-8CA6790BD94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a:p>
          <a:r>
            <a:rPr lang="en-US" dirty="0"/>
            <a:t>[NeurIPS’17, NeurIPS’21 </a:t>
          </a:r>
          <a:r>
            <a:rPr lang="en-US" dirty="0" err="1"/>
            <a:t>MLEcon</a:t>
          </a:r>
          <a:r>
            <a:rPr lang="en-US" dirty="0"/>
            <a:t> workshop]</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a:p>
          <a:r>
            <a:rPr lang="en-US" dirty="0"/>
            <a:t>[NeurIPS’21a,b]</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a:p>
          <a:r>
            <a:rPr lang="en-US" dirty="0"/>
            <a:t>[COLT’19\R&amp;R </a:t>
          </a:r>
          <a:r>
            <a:rPr lang="en-US" dirty="0" err="1"/>
            <a:t>AoS</a:t>
          </a:r>
          <a:r>
            <a:rPr lang="en-US" dirty="0"/>
            <a:t>, COLT’20, NeurIPS’20, NeurIPS’21]</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a:p>
          <a:r>
            <a:rPr lang="en-US" dirty="0"/>
            <a:t>[Arxiv’21]</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a:p>
          <a:r>
            <a:rPr lang="en-US" dirty="0"/>
            <a:t>[EC’15/OR’20, EC’26/OR21, ICML’16, NeurIPS’16, FOCS’17, ICML’18a,b, ICML’21]</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a:p>
          <a:r>
            <a:rPr lang="en-US" dirty="0"/>
            <a:t>[Clear’22]</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a:p>
          <a:r>
            <a:rPr lang="en-US" dirty="0"/>
            <a:t>[NeurIPS’19, ICLR’21,CLear’22]</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6A4D9DD2-6C31-462A-B558-3C89FF475428}">
      <dgm:prSet phldrT="[Text]"/>
      <dgm:spPr/>
      <dgm:t>
        <a:bodyPr/>
        <a:lstStyle/>
        <a:p>
          <a:r>
            <a:rPr lang="en-US" dirty="0"/>
            <a:t>Validation</a:t>
          </a:r>
        </a:p>
        <a:p>
          <a:r>
            <a:rPr lang="en-US" dirty="0"/>
            <a:t>[COLT’19]</a:t>
          </a:r>
        </a:p>
      </dgm:t>
    </dgm:pt>
    <dgm:pt modelId="{848C63A9-4E30-4FCE-9D53-C8C155E46472}" type="parTrans" cxnId="{1151DDE2-C241-4917-BC17-207C705BAB07}">
      <dgm:prSet/>
      <dgm:spPr/>
      <dgm:t>
        <a:bodyPr/>
        <a:lstStyle/>
        <a:p>
          <a:endParaRPr lang="en-US"/>
        </a:p>
      </dgm:t>
    </dgm:pt>
    <dgm:pt modelId="{9E641C76-8B85-4D37-8DD8-47E970B23171}" type="sibTrans" cxnId="{1151DDE2-C241-4917-BC17-207C705BAB07}">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6B619E23-DB69-4F0D-94E1-07CF87240AA1}" type="pres">
      <dgm:prSet presAssocID="{6A4D9DD2-6C31-462A-B558-3C89FF475428}"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07710C21-B81E-4A9A-9124-E1E9F5AB2495}" type="presOf" srcId="{6A4D9DD2-6C31-462A-B558-3C89FF475428}" destId="{6B619E23-DB69-4F0D-94E1-07CF87240AA1}"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1151DDE2-C241-4917-BC17-207C705BAB07}" srcId="{079CEA3D-5C0D-4689-BCE8-6675DE30FCEF}" destId="{6A4D9DD2-6C31-462A-B558-3C89FF475428}" srcOrd="4" destOrd="0" parTransId="{848C63A9-4E30-4FCE-9D53-C8C155E46472}" sibTransId="{9E641C76-8B85-4D37-8DD8-47E970B23171}"/>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BDDB21EB-58C6-47DF-8C4F-B22230A05836}" type="presParOf" srcId="{09B7B652-9EAC-4E1C-A556-4D69CCC02947}" destId="{6B619E23-DB69-4F0D-94E1-07CF87240AA1}"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97CD17-D8B8-496F-B293-560D945DA786}" type="doc">
      <dgm:prSet loTypeId="urn:microsoft.com/office/officeart/2005/8/layout/chevron1" loCatId="process" qsTypeId="urn:microsoft.com/office/officeart/2005/8/quickstyle/simple1" qsCatId="simple" csTypeId="urn:microsoft.com/office/officeart/2005/8/colors/accent1_2" csCatId="accent1" phldr="1"/>
      <dgm:spPr/>
    </dgm:pt>
    <dgm:pt modelId="{24795FEF-86B3-4AFC-AFDA-35E026CF2FD9}">
      <dgm:prSet phldrT="[Text]" phldr="0"/>
      <dgm:spPr/>
      <dgm:t>
        <a:bodyPr/>
        <a:lstStyle/>
        <a:p>
          <a:pPr rtl="0"/>
          <a:r>
            <a:rPr lang="en-US" dirty="0">
              <a:latin typeface="Calibri Light" panose="020F0302020204030204"/>
            </a:rPr>
            <a:t>EECS (04-09) (Athens, Greece)</a:t>
          </a:r>
          <a:endParaRPr lang="en-US" dirty="0"/>
        </a:p>
      </dgm:t>
    </dgm:pt>
    <dgm:pt modelId="{93F6403C-A01C-4F15-923E-AF9C3A1B1818}" type="parTrans" cxnId="{6A74896B-137F-4844-88D7-99316BD658BC}">
      <dgm:prSet/>
      <dgm:spPr/>
    </dgm:pt>
    <dgm:pt modelId="{017D34ED-30D3-4D48-992A-962D7A050FBC}" type="sibTrans" cxnId="{6A74896B-137F-4844-88D7-99316BD658BC}">
      <dgm:prSet/>
      <dgm:spPr/>
    </dgm:pt>
    <dgm:pt modelId="{7AE91DCE-E457-490A-8CFB-604A4D094D82}">
      <dgm:prSet phldrT="[Text]" phldr="0"/>
      <dgm:spPr/>
      <dgm:t>
        <a:bodyPr/>
        <a:lstStyle/>
        <a:p>
          <a:pPr rtl="0"/>
          <a:r>
            <a:rPr lang="en-US" dirty="0">
              <a:latin typeface="Calibri Light" panose="020F0302020204030204"/>
            </a:rPr>
            <a:t>Cornell CS PhD (09-14): Theoretical Computer Science; Algorithmic Game Theory</a:t>
          </a:r>
          <a:endParaRPr lang="en-US" dirty="0"/>
        </a:p>
      </dgm:t>
    </dgm:pt>
    <dgm:pt modelId="{B906E431-9152-4AC7-B620-E28D53100636}" type="parTrans" cxnId="{CFBD5A86-52EB-4949-9C1F-12ECCAF89065}">
      <dgm:prSet/>
      <dgm:spPr/>
    </dgm:pt>
    <dgm:pt modelId="{2FF49689-6149-4447-88A4-19B63D3348DA}" type="sibTrans" cxnId="{CFBD5A86-52EB-4949-9C1F-12ECCAF89065}">
      <dgm:prSet/>
      <dgm:spPr/>
    </dgm:pt>
    <dgm:pt modelId="{6894BF36-209B-4B38-810C-C1D3D89E80BF}">
      <dgm:prSet phldrT="[Text]" phldr="0"/>
      <dgm:spPr/>
      <dgm:t>
        <a:bodyPr/>
        <a:lstStyle/>
        <a:p>
          <a:pPr rtl="0"/>
          <a:r>
            <a:rPr lang="en-US" dirty="0">
              <a:latin typeface="Calibri Light" panose="020F0302020204030204"/>
            </a:rPr>
            <a:t>Microsoft Research NYC Postdoc (14-16): Machine Learning theory, Online Learning Theory</a:t>
          </a:r>
          <a:endParaRPr lang="en-US" dirty="0"/>
        </a:p>
      </dgm:t>
    </dgm:pt>
    <dgm:pt modelId="{EB99DB2F-8FA3-440F-9E4F-4F75BA8E2297}" type="parTrans" cxnId="{59435F42-68A2-469B-A4BC-45DF1ACA10F7}">
      <dgm:prSet/>
      <dgm:spPr/>
    </dgm:pt>
    <dgm:pt modelId="{14A6E426-BF1D-4D94-B86B-BDD426D0CC77}" type="sibTrans" cxnId="{59435F42-68A2-469B-A4BC-45DF1ACA10F7}">
      <dgm:prSet/>
      <dgm:spPr/>
    </dgm:pt>
    <dgm:pt modelId="{585398E9-9986-43B9-87FF-2822852DF696}">
      <dgm:prSet phldr="0"/>
      <dgm:spPr/>
      <dgm:t>
        <a:bodyPr/>
        <a:lstStyle/>
        <a:p>
          <a:pPr rtl="0"/>
          <a:r>
            <a:rPr lang="en-US" dirty="0">
              <a:latin typeface="Calibri Light" panose="020F0302020204030204"/>
            </a:rPr>
            <a:t>Microsoft Research New England (16-22) (Researcher; Principal Researcher): Causal Machine Learning, Econometrics; The ALICE Project and EconML</a:t>
          </a:r>
        </a:p>
      </dgm:t>
    </dgm:pt>
    <dgm:pt modelId="{0FF721BC-B1A0-4785-8C6B-1141146E6915}" type="parTrans" cxnId="{9DAF95BE-97D7-4576-92B8-E6A008C8BEDD}">
      <dgm:prSet/>
      <dgm:spPr/>
    </dgm:pt>
    <dgm:pt modelId="{F1DE7863-B1CF-40F2-A443-B0A249B5A098}" type="sibTrans" cxnId="{9DAF95BE-97D7-4576-92B8-E6A008C8BEDD}">
      <dgm:prSet/>
      <dgm:spPr/>
    </dgm:pt>
    <dgm:pt modelId="{F1F1CAD4-CB96-4985-863D-3FD786A41628}">
      <dgm:prSet phldr="0"/>
      <dgm:spPr/>
      <dgm:t>
        <a:bodyPr/>
        <a:lstStyle/>
        <a:p>
          <a:pPr rtl="0"/>
          <a:r>
            <a:rPr lang="en-US" dirty="0">
              <a:latin typeface="Calibri Light" panose="020F0302020204030204"/>
            </a:rPr>
            <a:t>Stanford MS&amp;E (22-)</a:t>
          </a:r>
        </a:p>
      </dgm:t>
    </dgm:pt>
    <dgm:pt modelId="{95593C98-277D-4091-BEE9-3D7CE86244EC}" type="parTrans" cxnId="{06DFE4D7-AF9E-4712-A3BD-E1DD545E281C}">
      <dgm:prSet/>
      <dgm:spPr/>
    </dgm:pt>
    <dgm:pt modelId="{08E3EF91-407D-4F92-B352-F988DDA98F0D}" type="sibTrans" cxnId="{06DFE4D7-AF9E-4712-A3BD-E1DD545E281C}">
      <dgm:prSet/>
      <dgm:spPr/>
    </dgm:pt>
    <dgm:pt modelId="{42E1739C-E007-4259-8D46-518DE70AD62D}" type="pres">
      <dgm:prSet presAssocID="{9197CD17-D8B8-496F-B293-560D945DA786}" presName="Name0" presStyleCnt="0">
        <dgm:presLayoutVars>
          <dgm:dir/>
          <dgm:animLvl val="lvl"/>
          <dgm:resizeHandles val="exact"/>
        </dgm:presLayoutVars>
      </dgm:prSet>
      <dgm:spPr/>
    </dgm:pt>
    <dgm:pt modelId="{1E31D42A-26B8-45DA-ACEA-90EBFE3B2DD4}" type="pres">
      <dgm:prSet presAssocID="{24795FEF-86B3-4AFC-AFDA-35E026CF2FD9}" presName="parTxOnly" presStyleLbl="node1" presStyleIdx="0" presStyleCnt="5">
        <dgm:presLayoutVars>
          <dgm:chMax val="0"/>
          <dgm:chPref val="0"/>
          <dgm:bulletEnabled val="1"/>
        </dgm:presLayoutVars>
      </dgm:prSet>
      <dgm:spPr/>
    </dgm:pt>
    <dgm:pt modelId="{6235B56E-712A-431A-99AF-9596592CBAEB}" type="pres">
      <dgm:prSet presAssocID="{017D34ED-30D3-4D48-992A-962D7A050FBC}" presName="parTxOnlySpace" presStyleCnt="0"/>
      <dgm:spPr/>
    </dgm:pt>
    <dgm:pt modelId="{421820A4-EDB8-4D3F-A985-510BF76C5214}" type="pres">
      <dgm:prSet presAssocID="{7AE91DCE-E457-490A-8CFB-604A4D094D82}" presName="parTxOnly" presStyleLbl="node1" presStyleIdx="1" presStyleCnt="5">
        <dgm:presLayoutVars>
          <dgm:chMax val="0"/>
          <dgm:chPref val="0"/>
          <dgm:bulletEnabled val="1"/>
        </dgm:presLayoutVars>
      </dgm:prSet>
      <dgm:spPr/>
    </dgm:pt>
    <dgm:pt modelId="{DC18B602-E20C-485D-8BE4-8FEF658EEC2D}" type="pres">
      <dgm:prSet presAssocID="{2FF49689-6149-4447-88A4-19B63D3348DA}" presName="parTxOnlySpace" presStyleCnt="0"/>
      <dgm:spPr/>
    </dgm:pt>
    <dgm:pt modelId="{8681E652-12CE-4FAE-B6E8-5C66E07B311E}" type="pres">
      <dgm:prSet presAssocID="{6894BF36-209B-4B38-810C-C1D3D89E80BF}" presName="parTxOnly" presStyleLbl="node1" presStyleIdx="2" presStyleCnt="5">
        <dgm:presLayoutVars>
          <dgm:chMax val="0"/>
          <dgm:chPref val="0"/>
          <dgm:bulletEnabled val="1"/>
        </dgm:presLayoutVars>
      </dgm:prSet>
      <dgm:spPr/>
    </dgm:pt>
    <dgm:pt modelId="{AB16F0F4-F659-4B3A-99A3-33760A828E57}" type="pres">
      <dgm:prSet presAssocID="{14A6E426-BF1D-4D94-B86B-BDD426D0CC77}" presName="parTxOnlySpace" presStyleCnt="0"/>
      <dgm:spPr/>
    </dgm:pt>
    <dgm:pt modelId="{1EF7AFE9-95FA-43B5-A844-DB3CE3100764}" type="pres">
      <dgm:prSet presAssocID="{585398E9-9986-43B9-87FF-2822852DF696}" presName="parTxOnly" presStyleLbl="node1" presStyleIdx="3" presStyleCnt="5">
        <dgm:presLayoutVars>
          <dgm:chMax val="0"/>
          <dgm:chPref val="0"/>
          <dgm:bulletEnabled val="1"/>
        </dgm:presLayoutVars>
      </dgm:prSet>
      <dgm:spPr/>
    </dgm:pt>
    <dgm:pt modelId="{38C4BEDB-1D3F-4955-881E-2A4367D83496}" type="pres">
      <dgm:prSet presAssocID="{F1DE7863-B1CF-40F2-A443-B0A249B5A098}" presName="parTxOnlySpace" presStyleCnt="0"/>
      <dgm:spPr/>
    </dgm:pt>
    <dgm:pt modelId="{9FCC208C-CEBC-445E-BCB5-6C55A6C5384A}" type="pres">
      <dgm:prSet presAssocID="{F1F1CAD4-CB96-4985-863D-3FD786A41628}" presName="parTxOnly" presStyleLbl="node1" presStyleIdx="4" presStyleCnt="5">
        <dgm:presLayoutVars>
          <dgm:chMax val="0"/>
          <dgm:chPref val="0"/>
          <dgm:bulletEnabled val="1"/>
        </dgm:presLayoutVars>
      </dgm:prSet>
      <dgm:spPr/>
    </dgm:pt>
  </dgm:ptLst>
  <dgm:cxnLst>
    <dgm:cxn modelId="{10AB4006-095F-462F-809A-D9E7FDC4EFCC}" type="presOf" srcId="{F1F1CAD4-CB96-4985-863D-3FD786A41628}" destId="{9FCC208C-CEBC-445E-BCB5-6C55A6C5384A}" srcOrd="0" destOrd="0" presId="urn:microsoft.com/office/officeart/2005/8/layout/chevron1"/>
    <dgm:cxn modelId="{59435F42-68A2-469B-A4BC-45DF1ACA10F7}" srcId="{9197CD17-D8B8-496F-B293-560D945DA786}" destId="{6894BF36-209B-4B38-810C-C1D3D89E80BF}" srcOrd="2" destOrd="0" parTransId="{EB99DB2F-8FA3-440F-9E4F-4F75BA8E2297}" sibTransId="{14A6E426-BF1D-4D94-B86B-BDD426D0CC77}"/>
    <dgm:cxn modelId="{6A74896B-137F-4844-88D7-99316BD658BC}" srcId="{9197CD17-D8B8-496F-B293-560D945DA786}" destId="{24795FEF-86B3-4AFC-AFDA-35E026CF2FD9}" srcOrd="0" destOrd="0" parTransId="{93F6403C-A01C-4F15-923E-AF9C3A1B1818}" sibTransId="{017D34ED-30D3-4D48-992A-962D7A050FBC}"/>
    <dgm:cxn modelId="{4F71B654-42B2-45B1-98C0-9CCB32FA37C7}" type="presOf" srcId="{585398E9-9986-43B9-87FF-2822852DF696}" destId="{1EF7AFE9-95FA-43B5-A844-DB3CE3100764}" srcOrd="0" destOrd="0" presId="urn:microsoft.com/office/officeart/2005/8/layout/chevron1"/>
    <dgm:cxn modelId="{06FDC17A-0A30-4826-A238-FB2BA7218189}" type="presOf" srcId="{6894BF36-209B-4B38-810C-C1D3D89E80BF}" destId="{8681E652-12CE-4FAE-B6E8-5C66E07B311E}" srcOrd="0" destOrd="0" presId="urn:microsoft.com/office/officeart/2005/8/layout/chevron1"/>
    <dgm:cxn modelId="{CFBD5A86-52EB-4949-9C1F-12ECCAF89065}" srcId="{9197CD17-D8B8-496F-B293-560D945DA786}" destId="{7AE91DCE-E457-490A-8CFB-604A4D094D82}" srcOrd="1" destOrd="0" parTransId="{B906E431-9152-4AC7-B620-E28D53100636}" sibTransId="{2FF49689-6149-4447-88A4-19B63D3348DA}"/>
    <dgm:cxn modelId="{9A12B390-A781-4545-9DCE-577AB7C6AEDD}" type="presOf" srcId="{24795FEF-86B3-4AFC-AFDA-35E026CF2FD9}" destId="{1E31D42A-26B8-45DA-ACEA-90EBFE3B2DD4}" srcOrd="0" destOrd="0" presId="urn:microsoft.com/office/officeart/2005/8/layout/chevron1"/>
    <dgm:cxn modelId="{9DAF95BE-97D7-4576-92B8-E6A008C8BEDD}" srcId="{9197CD17-D8B8-496F-B293-560D945DA786}" destId="{585398E9-9986-43B9-87FF-2822852DF696}" srcOrd="3" destOrd="0" parTransId="{0FF721BC-B1A0-4785-8C6B-1141146E6915}" sibTransId="{F1DE7863-B1CF-40F2-A443-B0A249B5A098}"/>
    <dgm:cxn modelId="{849790D6-B604-4309-9780-850ABDB5D457}" type="presOf" srcId="{9197CD17-D8B8-496F-B293-560D945DA786}" destId="{42E1739C-E007-4259-8D46-518DE70AD62D}" srcOrd="0" destOrd="0" presId="urn:microsoft.com/office/officeart/2005/8/layout/chevron1"/>
    <dgm:cxn modelId="{06DFE4D7-AF9E-4712-A3BD-E1DD545E281C}" srcId="{9197CD17-D8B8-496F-B293-560D945DA786}" destId="{F1F1CAD4-CB96-4985-863D-3FD786A41628}" srcOrd="4" destOrd="0" parTransId="{95593C98-277D-4091-BEE9-3D7CE86244EC}" sibTransId="{08E3EF91-407D-4F92-B352-F988DDA98F0D}"/>
    <dgm:cxn modelId="{07CA98FF-2A2A-4D18-89C0-DD4307970150}" type="presOf" srcId="{7AE91DCE-E457-490A-8CFB-604A4D094D82}" destId="{421820A4-EDB8-4D3F-A985-510BF76C5214}" srcOrd="0" destOrd="0" presId="urn:microsoft.com/office/officeart/2005/8/layout/chevron1"/>
    <dgm:cxn modelId="{3D523D7C-7331-42B0-A253-A015F601095E}" type="presParOf" srcId="{42E1739C-E007-4259-8D46-518DE70AD62D}" destId="{1E31D42A-26B8-45DA-ACEA-90EBFE3B2DD4}" srcOrd="0" destOrd="0" presId="urn:microsoft.com/office/officeart/2005/8/layout/chevron1"/>
    <dgm:cxn modelId="{7BF1FB09-CF3E-4E0C-831C-E1E287E90448}" type="presParOf" srcId="{42E1739C-E007-4259-8D46-518DE70AD62D}" destId="{6235B56E-712A-431A-99AF-9596592CBAEB}" srcOrd="1" destOrd="0" presId="urn:microsoft.com/office/officeart/2005/8/layout/chevron1"/>
    <dgm:cxn modelId="{23CB25F2-C4C4-4869-A97E-36FB5A503508}" type="presParOf" srcId="{42E1739C-E007-4259-8D46-518DE70AD62D}" destId="{421820A4-EDB8-4D3F-A985-510BF76C5214}" srcOrd="2" destOrd="0" presId="urn:microsoft.com/office/officeart/2005/8/layout/chevron1"/>
    <dgm:cxn modelId="{EC4565CD-1190-4C53-B03D-BA61103BB547}" type="presParOf" srcId="{42E1739C-E007-4259-8D46-518DE70AD62D}" destId="{DC18B602-E20C-485D-8BE4-8FEF658EEC2D}" srcOrd="3" destOrd="0" presId="urn:microsoft.com/office/officeart/2005/8/layout/chevron1"/>
    <dgm:cxn modelId="{B337B207-BB66-474F-A034-AD3CE119D3F8}" type="presParOf" srcId="{42E1739C-E007-4259-8D46-518DE70AD62D}" destId="{8681E652-12CE-4FAE-B6E8-5C66E07B311E}" srcOrd="4" destOrd="0" presId="urn:microsoft.com/office/officeart/2005/8/layout/chevron1"/>
    <dgm:cxn modelId="{C5797203-3F02-4547-8D2A-ED64B880E186}" type="presParOf" srcId="{42E1739C-E007-4259-8D46-518DE70AD62D}" destId="{AB16F0F4-F659-4B3A-99A3-33760A828E57}" srcOrd="5" destOrd="0" presId="urn:microsoft.com/office/officeart/2005/8/layout/chevron1"/>
    <dgm:cxn modelId="{831EB8F4-D868-42F8-BF2A-700CDA0F8435}" type="presParOf" srcId="{42E1739C-E007-4259-8D46-518DE70AD62D}" destId="{1EF7AFE9-95FA-43B5-A844-DB3CE3100764}" srcOrd="6" destOrd="0" presId="urn:microsoft.com/office/officeart/2005/8/layout/chevron1"/>
    <dgm:cxn modelId="{94C08AE2-23A5-4A3D-8F34-4A453CDDAA2F}" type="presParOf" srcId="{42E1739C-E007-4259-8D46-518DE70AD62D}" destId="{38C4BEDB-1D3F-4955-881E-2A4367D83496}" srcOrd="7" destOrd="0" presId="urn:microsoft.com/office/officeart/2005/8/layout/chevron1"/>
    <dgm:cxn modelId="{44B883B4-7EF7-41F9-9F61-725275836177}" type="presParOf" srcId="{42E1739C-E007-4259-8D46-518DE70AD62D}" destId="{9FCC208C-CEBC-445E-BCB5-6C55A6C5384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a:p>
          <a:r>
            <a:rPr lang="en-US" dirty="0"/>
            <a:t>[NeurIPS’17, NeurIPS’21 </a:t>
          </a:r>
          <a:r>
            <a:rPr lang="en-US" dirty="0" err="1"/>
            <a:t>MLEcon</a:t>
          </a:r>
          <a:r>
            <a:rPr lang="en-US" dirty="0"/>
            <a:t> workshop]</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a:p>
          <a:r>
            <a:rPr lang="en-US" dirty="0"/>
            <a:t>[NeurIPS’21a,b]</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a:p>
          <a:r>
            <a:rPr lang="en-US" dirty="0"/>
            <a:t>[COLT’19\R&amp;R </a:t>
          </a:r>
          <a:r>
            <a:rPr lang="en-US" dirty="0" err="1"/>
            <a:t>AoS</a:t>
          </a:r>
          <a:r>
            <a:rPr lang="en-US" dirty="0"/>
            <a:t>, COLT’20, NeurIPS’20, NeurIPS’21]</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a:p>
          <a:r>
            <a:rPr lang="en-US" dirty="0"/>
            <a:t>[Arxiv’21]</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a:p>
          <a:r>
            <a:rPr lang="en-US" dirty="0"/>
            <a:t>[EC’15/OR’20, EC’26/OR21, ICML’16, NeurIPS’16, FOCS’17, ICML’18a,b, ICML’21]</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a:p>
          <a:r>
            <a:rPr lang="en-US" dirty="0"/>
            <a:t>[Clear’22]</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a:p>
          <a:r>
            <a:rPr lang="en-US" dirty="0"/>
            <a:t>[NeurIPS’19, ICLR’21,CLear’22]</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6A4D9DD2-6C31-462A-B558-3C89FF475428}">
      <dgm:prSet phldrT="[Text]"/>
      <dgm:spPr/>
      <dgm:t>
        <a:bodyPr/>
        <a:lstStyle/>
        <a:p>
          <a:r>
            <a:rPr lang="en-US" dirty="0"/>
            <a:t>Validation</a:t>
          </a:r>
        </a:p>
        <a:p>
          <a:r>
            <a:rPr lang="en-US" dirty="0"/>
            <a:t>[COLT’19]</a:t>
          </a:r>
        </a:p>
      </dgm:t>
    </dgm:pt>
    <dgm:pt modelId="{848C63A9-4E30-4FCE-9D53-C8C155E46472}" type="parTrans" cxnId="{1151DDE2-C241-4917-BC17-207C705BAB07}">
      <dgm:prSet/>
      <dgm:spPr/>
      <dgm:t>
        <a:bodyPr/>
        <a:lstStyle/>
        <a:p>
          <a:endParaRPr lang="en-US"/>
        </a:p>
      </dgm:t>
    </dgm:pt>
    <dgm:pt modelId="{9E641C76-8B85-4D37-8DD8-47E970B23171}" type="sibTrans" cxnId="{1151DDE2-C241-4917-BC17-207C705BAB07}">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6B619E23-DB69-4F0D-94E1-07CF87240AA1}" type="pres">
      <dgm:prSet presAssocID="{6A4D9DD2-6C31-462A-B558-3C89FF475428}"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07710C21-B81E-4A9A-9124-E1E9F5AB2495}" type="presOf" srcId="{6A4D9DD2-6C31-462A-B558-3C89FF475428}" destId="{6B619E23-DB69-4F0D-94E1-07CF87240AA1}"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1151DDE2-C241-4917-BC17-207C705BAB07}" srcId="{079CEA3D-5C0D-4689-BCE8-6675DE30FCEF}" destId="{6A4D9DD2-6C31-462A-B558-3C89FF475428}" srcOrd="4" destOrd="0" parTransId="{848C63A9-4E30-4FCE-9D53-C8C155E46472}" sibTransId="{9E641C76-8B85-4D37-8DD8-47E970B23171}"/>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BDDB21EB-58C6-47DF-8C4F-B22230A05836}" type="presParOf" srcId="{09B7B652-9EAC-4E1C-A556-4D69CCC02947}" destId="{6B619E23-DB69-4F0D-94E1-07CF87240AA1}"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Data Collection</a:t>
          </a:r>
        </a:p>
        <a:p>
          <a:pPr marL="0" lvl="0" indent="0" algn="ctr" defTabSz="355600">
            <a:lnSpc>
              <a:spcPct val="90000"/>
            </a:lnSpc>
            <a:spcBef>
              <a:spcPct val="0"/>
            </a:spcBef>
            <a:spcAft>
              <a:spcPct val="35000"/>
            </a:spcAft>
            <a:buNone/>
          </a:pPr>
          <a:r>
            <a:rPr lang="en-US" sz="800" kern="1200" dirty="0"/>
            <a:t>[NeurIPS’17, NeurIPS’21 </a:t>
          </a:r>
          <a:r>
            <a:rPr lang="en-US" sz="800" kern="1200" dirty="0" err="1"/>
            <a:t>MLEcon</a:t>
          </a:r>
          <a:r>
            <a:rPr lang="en-US" sz="800" kern="1200" dirty="0"/>
            <a:t> workshop]</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Domain Assumption Elicitation</a:t>
          </a:r>
        </a:p>
        <a:p>
          <a:pPr marL="0" lvl="0" indent="0" algn="ctr" defTabSz="355600">
            <a:lnSpc>
              <a:spcPct val="90000"/>
            </a:lnSpc>
            <a:spcBef>
              <a:spcPct val="0"/>
            </a:spcBef>
            <a:spcAft>
              <a:spcPct val="35000"/>
            </a:spcAft>
            <a:buNone/>
          </a:pPr>
          <a:r>
            <a:rPr lang="en-US" sz="800" kern="1200" dirty="0"/>
            <a:t>[Clear’22]</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Identification Strategy</a:t>
          </a:r>
        </a:p>
        <a:p>
          <a:pPr marL="0" lvl="0" indent="0" algn="ctr" defTabSz="355600">
            <a:lnSpc>
              <a:spcPct val="90000"/>
            </a:lnSpc>
            <a:spcBef>
              <a:spcPct val="0"/>
            </a:spcBef>
            <a:spcAft>
              <a:spcPct val="35000"/>
            </a:spcAft>
            <a:buNone/>
          </a:pPr>
          <a:r>
            <a:rPr lang="en-US" sz="800" kern="1200" dirty="0"/>
            <a:t>[NeurIPS’21a,b]</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Estimation/Inference</a:t>
          </a:r>
        </a:p>
        <a:p>
          <a:pPr marL="0" lvl="0" indent="0" algn="ctr" defTabSz="355600">
            <a:lnSpc>
              <a:spcPct val="90000"/>
            </a:lnSpc>
            <a:spcBef>
              <a:spcPct val="0"/>
            </a:spcBef>
            <a:spcAft>
              <a:spcPct val="35000"/>
            </a:spcAft>
            <a:buNone/>
          </a:pPr>
          <a:r>
            <a:rPr lang="en-US" sz="800" kern="1200" dirty="0"/>
            <a:t>[COLT’19\R&amp;R </a:t>
          </a:r>
          <a:r>
            <a:rPr lang="en-US" sz="800" kern="1200" dirty="0" err="1"/>
            <a:t>AoS</a:t>
          </a:r>
          <a:r>
            <a:rPr lang="en-US" sz="800" kern="1200" dirty="0"/>
            <a:t>, COLT’20, NeurIPS’20, NeurIPS’21]</a:t>
          </a:r>
        </a:p>
      </dsp:txBody>
      <dsp:txXfrm>
        <a:off x="6934995" y="3765356"/>
        <a:ext cx="1409966" cy="668802"/>
      </dsp:txXfrm>
    </dsp:sp>
    <dsp:sp modelId="{6B619E23-DB69-4F0D-94E1-07CF87240AA1}">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Validation</a:t>
          </a:r>
        </a:p>
        <a:p>
          <a:pPr marL="0" lvl="0" indent="0" algn="ctr" defTabSz="355600">
            <a:lnSpc>
              <a:spcPct val="90000"/>
            </a:lnSpc>
            <a:spcBef>
              <a:spcPct val="0"/>
            </a:spcBef>
            <a:spcAft>
              <a:spcPct val="35000"/>
            </a:spcAft>
            <a:buNone/>
          </a:pPr>
          <a:r>
            <a:rPr lang="en-US" sz="800" kern="1200" dirty="0"/>
            <a:t>[COLT’19]</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Interpretation/Policy Recommendations</a:t>
          </a:r>
        </a:p>
        <a:p>
          <a:pPr marL="0" lvl="0" indent="0" algn="ctr" defTabSz="355600">
            <a:lnSpc>
              <a:spcPct val="90000"/>
            </a:lnSpc>
            <a:spcBef>
              <a:spcPct val="0"/>
            </a:spcBef>
            <a:spcAft>
              <a:spcPct val="35000"/>
            </a:spcAft>
            <a:buNone/>
          </a:pPr>
          <a:r>
            <a:rPr lang="en-US" sz="800" kern="1200" dirty="0"/>
            <a:t>[NeurIPS’19, ICLR’21,CLear’22]</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Sensitivity Analysis</a:t>
          </a:r>
        </a:p>
        <a:p>
          <a:pPr marL="0" lvl="0" indent="0" algn="ctr" defTabSz="355600">
            <a:lnSpc>
              <a:spcPct val="90000"/>
            </a:lnSpc>
            <a:spcBef>
              <a:spcPct val="0"/>
            </a:spcBef>
            <a:spcAft>
              <a:spcPct val="35000"/>
            </a:spcAft>
            <a:buNone/>
          </a:pPr>
          <a:r>
            <a:rPr lang="en-US" sz="800" kern="1200" dirty="0"/>
            <a:t>[Arxiv’21]</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Active data collection</a:t>
          </a:r>
        </a:p>
        <a:p>
          <a:pPr marL="0" lvl="0" indent="0" algn="ctr" defTabSz="355600">
            <a:lnSpc>
              <a:spcPct val="90000"/>
            </a:lnSpc>
            <a:spcBef>
              <a:spcPct val="0"/>
            </a:spcBef>
            <a:spcAft>
              <a:spcPct val="35000"/>
            </a:spcAft>
            <a:buNone/>
          </a:pPr>
          <a:r>
            <a:rPr lang="en-US" sz="800" kern="1200" dirty="0"/>
            <a:t>[EC’15/OR’20, EC’26/OR21, ICML’16, NeurIPS’16, FOCS’17, ICML’18a,b, ICML’21]</a:t>
          </a:r>
        </a:p>
      </dsp:txBody>
      <dsp:txXfrm>
        <a:off x="3847038" y="677400"/>
        <a:ext cx="1409966" cy="668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1D42A-26B8-45DA-ACEA-90EBFE3B2DD4}">
      <dsp:nvSpPr>
        <dsp:cNvPr id="0" name=""/>
        <dsp:cNvSpPr/>
      </dsp:nvSpPr>
      <dsp:spPr>
        <a:xfrm>
          <a:off x="2868"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EECS (04-09) (Athens, Greece)</a:t>
          </a:r>
          <a:endParaRPr lang="en-US" sz="1000" kern="1200" dirty="0"/>
        </a:p>
      </dsp:txBody>
      <dsp:txXfrm>
        <a:off x="513406" y="1917503"/>
        <a:ext cx="1531615" cy="1021076"/>
      </dsp:txXfrm>
    </dsp:sp>
    <dsp:sp modelId="{421820A4-EDB8-4D3F-A985-510BF76C5214}">
      <dsp:nvSpPr>
        <dsp:cNvPr id="0" name=""/>
        <dsp:cNvSpPr/>
      </dsp:nvSpPr>
      <dsp:spPr>
        <a:xfrm>
          <a:off x="2300290"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Cornell CS PhD (09-14): Theoretical Computer Science; Algorithmic Game Theory</a:t>
          </a:r>
          <a:endParaRPr lang="en-US" sz="1000" kern="1200" dirty="0"/>
        </a:p>
      </dsp:txBody>
      <dsp:txXfrm>
        <a:off x="2810828" y="1917503"/>
        <a:ext cx="1531615" cy="1021076"/>
      </dsp:txXfrm>
    </dsp:sp>
    <dsp:sp modelId="{8681E652-12CE-4FAE-B6E8-5C66E07B311E}">
      <dsp:nvSpPr>
        <dsp:cNvPr id="0" name=""/>
        <dsp:cNvSpPr/>
      </dsp:nvSpPr>
      <dsp:spPr>
        <a:xfrm>
          <a:off x="4597711"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Microsoft Research NYC Postdoc (14-16): Machine Learning theory, Online Learning Theory</a:t>
          </a:r>
          <a:endParaRPr lang="en-US" sz="1000" kern="1200" dirty="0"/>
        </a:p>
      </dsp:txBody>
      <dsp:txXfrm>
        <a:off x="5108249" y="1917503"/>
        <a:ext cx="1531615" cy="1021076"/>
      </dsp:txXfrm>
    </dsp:sp>
    <dsp:sp modelId="{1EF7AFE9-95FA-43B5-A844-DB3CE3100764}">
      <dsp:nvSpPr>
        <dsp:cNvPr id="0" name=""/>
        <dsp:cNvSpPr/>
      </dsp:nvSpPr>
      <dsp:spPr>
        <a:xfrm>
          <a:off x="6895133"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Microsoft Research New England (16-22) (Researcher; Principal Researcher): Causal Machine Learning, Econometrics; The ALICE Project and EconML</a:t>
          </a:r>
        </a:p>
      </dsp:txBody>
      <dsp:txXfrm>
        <a:off x="7405671" y="1917503"/>
        <a:ext cx="1531615" cy="1021076"/>
      </dsp:txXfrm>
    </dsp:sp>
    <dsp:sp modelId="{9FCC208C-CEBC-445E-BCB5-6C55A6C5384A}">
      <dsp:nvSpPr>
        <dsp:cNvPr id="0" name=""/>
        <dsp:cNvSpPr/>
      </dsp:nvSpPr>
      <dsp:spPr>
        <a:xfrm>
          <a:off x="9192555" y="1917503"/>
          <a:ext cx="2552691" cy="102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Stanford MS&amp;E (22-)</a:t>
          </a:r>
        </a:p>
      </dsp:txBody>
      <dsp:txXfrm>
        <a:off x="9703093" y="1917503"/>
        <a:ext cx="1531615" cy="10210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Data Collection</a:t>
          </a:r>
        </a:p>
        <a:p>
          <a:pPr marL="0" lvl="0" indent="0" algn="ctr" defTabSz="355600">
            <a:lnSpc>
              <a:spcPct val="90000"/>
            </a:lnSpc>
            <a:spcBef>
              <a:spcPct val="0"/>
            </a:spcBef>
            <a:spcAft>
              <a:spcPct val="35000"/>
            </a:spcAft>
            <a:buNone/>
          </a:pPr>
          <a:r>
            <a:rPr lang="en-US" sz="800" kern="1200" dirty="0"/>
            <a:t>[NeurIPS’17, NeurIPS’21 </a:t>
          </a:r>
          <a:r>
            <a:rPr lang="en-US" sz="800" kern="1200" dirty="0" err="1"/>
            <a:t>MLEcon</a:t>
          </a:r>
          <a:r>
            <a:rPr lang="en-US" sz="800" kern="1200" dirty="0"/>
            <a:t> workshop]</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Domain Assumption Elicitation</a:t>
          </a:r>
        </a:p>
        <a:p>
          <a:pPr marL="0" lvl="0" indent="0" algn="ctr" defTabSz="355600">
            <a:lnSpc>
              <a:spcPct val="90000"/>
            </a:lnSpc>
            <a:spcBef>
              <a:spcPct val="0"/>
            </a:spcBef>
            <a:spcAft>
              <a:spcPct val="35000"/>
            </a:spcAft>
            <a:buNone/>
          </a:pPr>
          <a:r>
            <a:rPr lang="en-US" sz="800" kern="1200" dirty="0"/>
            <a:t>[Clear’22]</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Identification Strategy</a:t>
          </a:r>
        </a:p>
        <a:p>
          <a:pPr marL="0" lvl="0" indent="0" algn="ctr" defTabSz="355600">
            <a:lnSpc>
              <a:spcPct val="90000"/>
            </a:lnSpc>
            <a:spcBef>
              <a:spcPct val="0"/>
            </a:spcBef>
            <a:spcAft>
              <a:spcPct val="35000"/>
            </a:spcAft>
            <a:buNone/>
          </a:pPr>
          <a:r>
            <a:rPr lang="en-US" sz="800" kern="1200" dirty="0"/>
            <a:t>[NeurIPS’21a,b]</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Estimation/Inference</a:t>
          </a:r>
        </a:p>
        <a:p>
          <a:pPr marL="0" lvl="0" indent="0" algn="ctr" defTabSz="355600">
            <a:lnSpc>
              <a:spcPct val="90000"/>
            </a:lnSpc>
            <a:spcBef>
              <a:spcPct val="0"/>
            </a:spcBef>
            <a:spcAft>
              <a:spcPct val="35000"/>
            </a:spcAft>
            <a:buNone/>
          </a:pPr>
          <a:r>
            <a:rPr lang="en-US" sz="800" kern="1200" dirty="0"/>
            <a:t>[COLT’19\R&amp;R </a:t>
          </a:r>
          <a:r>
            <a:rPr lang="en-US" sz="800" kern="1200" dirty="0" err="1"/>
            <a:t>AoS</a:t>
          </a:r>
          <a:r>
            <a:rPr lang="en-US" sz="800" kern="1200" dirty="0"/>
            <a:t>, COLT’20, NeurIPS’20, NeurIPS’21]</a:t>
          </a:r>
        </a:p>
      </dsp:txBody>
      <dsp:txXfrm>
        <a:off x="6934995" y="3765356"/>
        <a:ext cx="1409966" cy="668802"/>
      </dsp:txXfrm>
    </dsp:sp>
    <dsp:sp modelId="{6B619E23-DB69-4F0D-94E1-07CF87240AA1}">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Validation</a:t>
          </a:r>
        </a:p>
        <a:p>
          <a:pPr marL="0" lvl="0" indent="0" algn="ctr" defTabSz="355600">
            <a:lnSpc>
              <a:spcPct val="90000"/>
            </a:lnSpc>
            <a:spcBef>
              <a:spcPct val="0"/>
            </a:spcBef>
            <a:spcAft>
              <a:spcPct val="35000"/>
            </a:spcAft>
            <a:buNone/>
          </a:pPr>
          <a:r>
            <a:rPr lang="en-US" sz="800" kern="1200" dirty="0"/>
            <a:t>[COLT’19]</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Interpretation/Policy Recommendations</a:t>
          </a:r>
        </a:p>
        <a:p>
          <a:pPr marL="0" lvl="0" indent="0" algn="ctr" defTabSz="355600">
            <a:lnSpc>
              <a:spcPct val="90000"/>
            </a:lnSpc>
            <a:spcBef>
              <a:spcPct val="0"/>
            </a:spcBef>
            <a:spcAft>
              <a:spcPct val="35000"/>
            </a:spcAft>
            <a:buNone/>
          </a:pPr>
          <a:r>
            <a:rPr lang="en-US" sz="800" kern="1200" dirty="0"/>
            <a:t>[NeurIPS’19, ICLR’21,CLear’22]</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Sensitivity Analysis</a:t>
          </a:r>
        </a:p>
        <a:p>
          <a:pPr marL="0" lvl="0" indent="0" algn="ctr" defTabSz="355600">
            <a:lnSpc>
              <a:spcPct val="90000"/>
            </a:lnSpc>
            <a:spcBef>
              <a:spcPct val="0"/>
            </a:spcBef>
            <a:spcAft>
              <a:spcPct val="35000"/>
            </a:spcAft>
            <a:buNone/>
          </a:pPr>
          <a:r>
            <a:rPr lang="en-US" sz="800" kern="1200" dirty="0"/>
            <a:t>[Arxiv’21]</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Active data collection</a:t>
          </a:r>
        </a:p>
        <a:p>
          <a:pPr marL="0" lvl="0" indent="0" algn="ctr" defTabSz="355600">
            <a:lnSpc>
              <a:spcPct val="90000"/>
            </a:lnSpc>
            <a:spcBef>
              <a:spcPct val="0"/>
            </a:spcBef>
            <a:spcAft>
              <a:spcPct val="35000"/>
            </a:spcAft>
            <a:buNone/>
          </a:pPr>
          <a:r>
            <a:rPr lang="en-US" sz="800" kern="1200" dirty="0"/>
            <a:t>[EC’15/OR’20, EC’26/OR21, ICML’16, NeurIPS’16, FOCS’17, ICML’18a,b, ICML’21]</a:t>
          </a:r>
        </a:p>
      </dsp:txBody>
      <dsp:txXfrm>
        <a:off x="3847038" y="677400"/>
        <a:ext cx="1409966" cy="66880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6T19:56:19.261"/>
    </inkml:context>
    <inkml:brush xml:id="br0">
      <inkml:brushProperty name="width" value="0.1" units="cm"/>
      <inkml:brushProperty name="height" value="0.1" units="cm"/>
      <inkml:brushProperty name="color" value="#F6630D"/>
    </inkml:brush>
  </inkml:definitions>
  <inkml:trace contextRef="#ctx0" brushRef="#br0">12600 2139 16383 0 0,'0'1'0'0'0,"-1"2"0"0"0,-2 2 0 0 0,-2 2 0 0 0,0 2 0 0 0,-1 3 0 0 0,1 2 0 0 0,1 8 0 0 0,-1 7 0 0 0,1 1 0 0 0,0-2 0 0 0,2-2 0 0 0,-1 0 0 0 0,-3 13 0 0 0,-3 7 0 0 0,-1-2 0 0 0,2 2 0 0 0,-1-4 0 0 0,2-6 0 0 0,2-8 0 0 0,2-6 0 0 0,2-2 0 0 0,0-3 0 0 0,-1 0 0 0 0,-1 0 0 0 0,-1-2 0 0 0,-1 0 0 0 0,0 1 0 0 0,-2-3 0 0 0,2 0 0 0 0,2-1 0 0 0,0 0 0 0 0,2 2 0 0 0,1 2 0 0 0,1-1 0 0 0,1 0 0 0 0,0 1 0 0 0,0 1 0 0 0,-1-2 0 0 0,1 1 0 0 0,-1 0 0 0 0,-1 1 0 0 0,0-2 0 0 0,-1 1 0 0 0,1-2 0 0 0,-1 0 0 0 0,1-1 0 0 0,0-2 0 0 0,0-1 0 0 0,0 1 0 0 0,0 0 0 0 0,0 7 0 0 0,0 2 0 0 0,1-1 0 0 0,0-1 0 0 0,1 0 0 0 0,-1-2 0 0 0,1-2 0 0 0,2-1 0 0 0,0-1 0 0 0,-1-1 0 0 0,0-2 0 0 0,0 1 0 0 0,0 0 0 0 0,0 5 0 0 0,-1 0 0 0 0,0-1 0 0 0,0-1 0 0 0,0-2 0 0 0,-1-2 0 0 0,0 0 0 0 0,-1-2 0 0 0,2 2 0 0 0,0 1 0 0 0,0 1 0 0 0,0 5 0 0 0,0 1 0 0 0,0 4 0 0 0,0-1 0 0 0,-1 3 0 0 0,1-2 0 0 0,0-1 0 0 0,0-1 0 0 0,1 0 0 0 0,0-1 0 0 0,0-1 0 0 0,-2-1 0 0 0,1 0 0 0 0,-2 1 0 0 0,0-2 0 0 0,-1 0 0 0 0,-1 7 0 0 0,0 1 0 0 0,-2 0 0 0 0,1-1 0 0 0,0-1 0 0 0,1 0 0 0 0,0-2 0 0 0,0 3 0 0 0,-1 1 0 0 0,0-1 0 0 0,1-3 0 0 0,1-2 0 0 0,0-3 0 0 0,-1 4 0 0 0,-1 1 0 0 0,0 1 0 0 0,2-1 0 0 0,-1-2 0 0 0,1 0 0 0 0,1 7 0 0 0,0 2 0 0 0,-2 3 0 0 0,-1 0 0 0 0,1-2 0 0 0,0-3 0 0 0,1 1 0 0 0,0-2 0 0 0,0 0 0 0 0,1 0 0 0 0,0-1 0 0 0,-3 10 0 0 0,0 3 0 0 0,-1-2 0 0 0,4 3 0 0 0,1-3 0 0 0,1-6 0 0 0,0-4 0 0 0,-1-5 0 0 0,0 0 0 0 0,1-1 0 0 0,0-1 0 0 0,0-2 0 0 0,-1 1 0 0 0,0 0 0 0 0,-1 1 0 0 0,1 1 0 0 0,-1 3 0 0 0,0 5 0 0 0,0 4 0 0 0,0 0 0 0 0,-1-2 0 0 0,1 5 0 0 0,-2 10 0 0 0,-2 2 0 0 0,0-4 0 0 0,1-6 0 0 0,3-4 0 0 0,1 1 0 0 0,0-1 0 0 0,1-5 0 0 0,-1-2 0 0 0,0-3 0 0 0,-1-4 0 0 0,2 2 0 0 0,1 4 0 0 0,0-1 0 0 0,0-2 0 0 0,0-2 0 0 0,-1 0 0 0 0,0-2 0 0 0,-1-3 0 0 0,0 4 0 0 0,-1-1 0 0 0,0 4 0 0 0,1 1 0 0 0,1-1 0 0 0,0-2 0 0 0,1-2 0 0 0,0 1 0 0 0,0-2 0 0 0,-1-2 0 0 0,-1-1 0 0 0,0-2 0 0 0,0 0 0 0 0,0 3 0 0 0,1 1 0 0 0,0-2 0 0 0,0 1 0 0 0,-1 0 0 0 0,1 1 0 0 0,0 1 0 0 0,0 2 0 0 0,0 1 0 0 0,2 0 0 0 0,1-3 0 0 0,0-2 0 0 0,-1-1 0 0 0,0-2 0 0 0,-1 0 0 0 0,-1 1 0 0 0,-1 1 0 0 0,0 1 0 0 0,-1 3 0 0 0,1 1 0 0 0,0-1 0 0 0,1-2 0 0 0,-1 0 0 0 0,-1 1 0 0 0,1 2 0 0 0,0-2 0 0 0,1 1 0 0 0,1 1 0 0 0,2 4 0 0 0,1 1 0 0 0,-1 1 0 0 0,-2-1 0 0 0,-1 3 0 0 0,1 0 0 0 0,0-1 0 0 0,-1-1 0 0 0,1 2 0 0 0,1 0 0 0 0,-1-1 0 0 0,-1-1 0 0 0,0-2 0 0 0,-1 0 0 0 0,0 0 0 0 0,2-1 0 0 0,1 2 0 0 0,0 0 0 0 0,-1-4 0 0 0,1-3 0 0 0,-1-2 0 0 0,2-1 0 0 0,-2 0 0 0 0,0-2 0 0 0,0 2 0 0 0,-1 0 0 0 0,0-1 0 0 0,0-1 0 0 0,-1-1 0 0 0,0 2 0 0 0,-1 0 0 0 0,2 0 0 0 0,-1-1 0 0 0,1 0 0 0 0,-1-1 0 0 0,0 4 0 0 0,0 1 0 0 0,1 3 0 0 0,0 0 0 0 0,-1 2 0 0 0,2 3 0 0 0,2 1 0 0 0,0-1 0 0 0,-1-4 0 0 0,-1-3 0 0 0,-1-2 0 0 0,-1-3 0 0 0,-1-2 0 0 0,0 0 0 0 0,-1 2 0 0 0,-7 13 0 0 0,-2 12 0 0 0,-2 4 0 0 0,1 5 0 0 0,0-4 0 0 0,4-5 0 0 0,0-7 0 0 0,0-5 0 0 0,0-1 0 0 0,-1 0 0 0 0,-7 11 0 0 0,-2 4 0 0 0,3 1 0 0 0,2-5 0 0 0,3-6 0 0 0,3-4 0 0 0,3-7 0 0 0,2-1 0 0 0,-1 0 0 0 0,0 0 0 0 0,1 0 0 0 0,0 0 0 0 0,0 1 0 0 0,2 1 0 0 0,1 4 0 0 0,0 2 0 0 0,1-2 0 0 0,0-1 0 0 0,0 3 0 0 0,-2 2 0 0 0,0 2 0 0 0,0-1 0 0 0,2 4 0 0 0,0 5 0 0 0,0-2 0 0 0,2 14 0 0 0,1 1 0 0 0,1 0 0 0 0,-1-3 0 0 0,-1-5 0 0 0,-1-9 0 0 0,-2-5 0 0 0,-1-5 0 0 0,-1-4 0 0 0,0-3 0 0 0,0 5 0 0 0,0 6 0 0 0,0 2 0 0 0,-1 6 0 0 0,1 1 0 0 0,2 4 0 0 0,2-3 0 0 0,-1-5 0 0 0,-2-8 0 0 0,-1-5 0 0 0,-1-4 0 0 0,1-2 0 0 0,-1 0 0 0 0,1-2 0 0 0,-1 2 0 0 0,1 0 0 0 0,-2 2 0 0 0,0 0 0 0 0,0-2 0 0 0,0 0 0 0 0,1-1 0 0 0,-1-1 0 0 0,0 2 0 0 0,1 0 0 0 0,-1 4 0 0 0,2 3 0 0 0,-1 3 0 0 0,1-2 0 0 0,0-1 0 0 0,0-1 0 0 0,0-1 0 0 0,0 0 0 0 0,0 2 0 0 0,0 0 0 0 0,0 1 0 0 0,0 0 0 0 0,0 1 0 0 0,0 0 0 0 0,1-2 0 0 0,1-1 0 0 0,0 0 0 0 0,-1-1 0 0 0,0-2 0 0 0,-1 0 0 0 0,1 4 0 0 0,-1 2 0 0 0,0 7 0 0 0,0 9 0 0 0,0 2 0 0 0,-1 1 0 0 0,1 7 0 0 0,0-1 0 0 0,0-4 0 0 0,0-3 0 0 0,0-5 0 0 0,-2-1 0 0 0,0-6 0 0 0,-1-5 0 0 0,1-3 0 0 0,1-3 0 0 0,0-3 0 0 0,0-1 0 0 0,1-3 0 0 0,0 13 0 0 0,-1 5 0 0 0,-1 6 0 0 0,0 5 0 0 0,0 8 0 0 0,1-2 0 0 0,-1-3 0 0 0,-1-7 0 0 0,-2 7 0 0 0,0 1 0 0 0,-2 5 0 0 0,0-4 0 0 0,2 3 0 0 0,1-5 0 0 0,1 2 0 0 0,0-1 0 0 0,0 13 0 0 0,0-3 0 0 0,2-5 0 0 0,-1-8 0 0 0,2-9 0 0 0,0-3 0 0 0,0-3 0 0 0,-2-3 0 0 0,1-3 0 0 0,0 3 0 0 0,-1-1 0 0 0,2 2 0 0 0,-1 0 0 0 0,1-1 0 0 0,0-1 0 0 0,0-1 0 0 0,1-2 0 0 0,2 2 0 0 0,-1-1 0 0 0,-1 1 0 0 0,1 8 0 0 0,-2-1 0 0 0,4 1 0 0 0,0-3 0 0 0,0 0 0 0 0,2 5 0 0 0,1-1 0 0 0,-1-4 0 0 0,-2-4 0 0 0,1-2 0 0 0,-1 0 0 0 0,0-2 0 0 0,0-2 0 0 0,1 2 0 0 0,-1 3 0 0 0,-1 2 0 0 0,0 0 0 0 0,0 3 0 0 0,6 8 0 0 0,2 1 0 0 0,-1-2 0 0 0,2-2 0 0 0,-1-2 0 0 0,1-4 0 0 0,-2-2 0 0 0,-1-2 0 0 0,3 5 0 0 0,0 2 0 0 0,0 0 0 0 0,0-1 0 0 0,-1-3 0 0 0,-1-1 0 0 0,-1-4 0 0 0,0-2 0 0 0,-3-1 0 0 0,0-2 0 0 0,-1-1 0 0 0,2 0 0 0 0,-1 1 0 0 0,7 5 0 0 0,4 3 0 0 0,2 1 0 0 0,2 0 0 0 0,-2-2 0 0 0,1 0 0 0 0,2-1 0 0 0,-3-3 0 0 0,-3-1 0 0 0,2 0 0 0 0,1 1 0 0 0,0 0 0 0 0,7 4 0 0 0,2 0 0 0 0,0-2 0 0 0,4 3 0 0 0,3-1 0 0 0,5 2 0 0 0,5 2 0 0 0,9 1 0 0 0,15 5 0 0 0,1 1 0 0 0,-5-2 0 0 0,0-4 0 0 0,-8-3 0 0 0,-10-5 0 0 0,-10-5 0 0 0,-8-4 0 0 0,-6-3 0 0 0,-5 0 0 0 0,-3-1 0 0 0,-1 0 0 0 0,7-1 0 0 0,2 0 0 0 0,-1 0 0 0 0,15 6 0 0 0,5 4 0 0 0,1 2 0 0 0,-3-1 0 0 0,-8-2 0 0 0,-8-3 0 0 0,-4-2 0 0 0,-3-2 0 0 0,-1-3 0 0 0,-2-2 0 0 0,-1 1 0 0 0,2 0 0 0 0,-1 0 0 0 0,0 1 0 0 0,1 0 0 0 0,1 1 0 0 0,2 0 0 0 0,0 2 0 0 0,-2 1 0 0 0,1 2 0 0 0,-1 1 0 0 0,1 0 0 0 0,1 1 0 0 0,6 4 0 0 0,6 2 0 0 0,-1-1 0 0 0,0-2 0 0 0,-2-4 0 0 0,-3-2 0 0 0,-4-2 0 0 0,-1-1 0 0 0,-1-2 0 0 0,0 1 0 0 0,2-1 0 0 0,0 1 0 0 0,-3 1 0 0 0,-1 0 0 0 0,-2 0 0 0 0,3 1 0 0 0,-1-2 0 0 0,7 3 0 0 0,6 1 0 0 0,3-1 0 0 0,0-1 0 0 0,4-2 0 0 0,-1-2 0 0 0,-6-1 0 0 0,-5 0 0 0 0,-2-3 0 0 0,-3-1 0 0 0,1 1 0 0 0,7 1 0 0 0,30 2 0 0 0,10 1 0 0 0,-2-1 0 0 0,-2 0 0 0 0,-1-2 0 0 0,-9 0 0 0 0,-8-1 0 0 0,21 0 0 0 0,14-1 0 0 0,-5 0 0 0 0,-5 1 0 0 0,-8 0 0 0 0,-9 1 0 0 0,-8 1 0 0 0,-5 2 0 0 0,-3 0 0 0 0,-2 0 0 0 0,-7-1 0 0 0,-3 1 0 0 0,-4 0 0 0 0,-2 1 0 0 0,-3 0 0 0 0,-1 1 0 0 0,0-2 0 0 0,12 0 0 0 0,4 0 0 0 0,0-1 0 0 0,-2 0 0 0 0,-2 0 0 0 0,-6 1 0 0 0,-4 1 0 0 0,-2 0 0 0 0,-2 1 0 0 0,-3-1 0 0 0,-1 2 0 0 0,-1-1 0 0 0,-1 0 0 0 0,1 0 0 0 0,2 1 0 0 0,7 3 0 0 0,12 1 0 0 0,1 1 0 0 0,5 1 0 0 0,22 3 0 0 0,15 6 0 0 0,5 3 0 0 0,4 0 0 0 0,-7-1 0 0 0,-6-3 0 0 0,17 4 0 0 0,-2-2 0 0 0,-13-2 0 0 0,-14-2 0 0 0,-14-3 0 0 0,-13-2 0 0 0,-10-3 0 0 0,-7-1 0 0 0,-4-1 0 0 0,2 1 0 0 0,3 0 0 0 0,2 1 0 0 0,5 0 0 0 0,2 0 0 0 0,3 2 0 0 0,-1-1 0 0 0,-2-1 0 0 0,-3-1 0 0 0,9 3 0 0 0,1 0 0 0 0,-1 0 0 0 0,0 0 0 0 0,-1 0 0 0 0,-4-3 0 0 0,1 1 0 0 0,-2 0 0 0 0,-3-1 0 0 0,-3 0 0 0 0,-3 0 0 0 0,-3 0 0 0 0,-2-2 0 0 0,0 1 0 0 0,-2 1 0 0 0,13 0 0 0 0,7 0 0 0 0,1 0 0 0 0,0 1 0 0 0,-2 0 0 0 0,-4-1 0 0 0,-4 0 0 0 0,-1 1 0 0 0,3 1 0 0 0,1 0 0 0 0,12 1 0 0 0,5 2 0 0 0,-1-1 0 0 0,-4 1 0 0 0,-5-1 0 0 0,-5-1 0 0 0,-3-2 0 0 0,-4-1 0 0 0,-1 1 0 0 0,0 0 0 0 0,-1-2 0 0 0,-1 1 0 0 0,0-1 0 0 0,1 0 0 0 0,0 2 0 0 0,-1 1 0 0 0,-1 0 0 0 0,3 4 0 0 0,1 3 0 0 0,1 2 0 0 0,-1 0 0 0 0,-3 1 0 0 0,0-2 0 0 0,-3-1 0 0 0,0 1 0 0 0,1 4 0 0 0,0 2 0 0 0,1 1 0 0 0,0 3 0 0 0,2-3 0 0 0,-1-1 0 0 0,-3 1 0 0 0,1 1 0 0 0,-1-1 0 0 0,-1 0 0 0 0,-1 0 0 0 0,3-2 0 0 0,-2-1 0 0 0,0-4 0 0 0,-2-2 0 0 0,0-3 0 0 0,-1-1 0 0 0,0 2 0 0 0,1 1 0 0 0,1 3 0 0 0,0 4 0 0 0,1 3 0 0 0,0 1 0 0 0,0-2 0 0 0,-1-3 0 0 0,-1-4 0 0 0,1 0 0 0 0,-1-2 0 0 0,-1 0 0 0 0,-1-3 0 0 0,0 0 0 0 0,0 0 0 0 0,0-2 0 0 0,0-1 0 0 0,-1-2 0 0 0,-2-12 0 0 0,0-6 0 0 0,0-5 0 0 0,-2 0 0 0 0,-12-5 0 0 0,-7 0 0 0 0,-6 2 0 0 0,2 5 0 0 0,4 1 0 0 0,5 2 0 0 0,6 6 0 0 0,6 5 0 0 0,3 6 0 0 0,3 3 0 0 0,1 3 0 0 0,0-1 0 0 0,0 2 0 0 0,0-1 0 0 0,0 5 0 0 0,1 3 0 0 0,-1 0 0 0 0,-2 1 0 0 0,1-2 0 0 0,0-2 0 0 0,-2 1 0 0 0,2-2 0 0 0,-1 3 0 0 0,0 1 0 0 0,-1-1 0 0 0,2-1 0 0 0,1-1 0 0 0,2 4 0 0 0,-1 1 0 0 0,0 2 0 0 0,2-2 0 0 0,-1-2 0 0 0,1-3 0 0 0,-2-2 0 0 0,-1-2 0 0 0,0-2 0 0 0,0 0 0 0 0,0 0 0 0 0,-1 0 0 0 0,-1-1 0 0 0,0 1 0 0 0,2 0 0 0 0,0 0 0 0 0,3 5 0 0 0,-1 1 0 0 0,7 13 0 0 0,8 6 0 0 0,8 8 0 0 0,1 1 0 0 0,-1-6 0 0 0,-5-7 0 0 0,1-3 0 0 0,13 11 0 0 0,3 0 0 0 0,-4-3 0 0 0,-7-7 0 0 0,-7-5 0 0 0,-5-6 0 0 0,-4-4 0 0 0,-5-1 0 0 0,-2-2 0 0 0,-1-2 0 0 0,-1-2 0 0 0,0 1 0 0 0,1-2 0 0 0,0 1 0 0 0,1 1 0 0 0,2 1 0 0 0,0 0 0 0 0,9 5 0 0 0,3 1 0 0 0,-2 0 0 0 0,-2-1 0 0 0,-4-2 0 0 0,0 0 0 0 0,1-1 0 0 0,0 1 0 0 0,-2-1 0 0 0,0 2 0 0 0,0-1 0 0 0,-1-2 0 0 0,1 0 0 0 0,-2-2 0 0 0,-1 0 0 0 0,-2 0 0 0 0,5 2 0 0 0,2 1 0 0 0,-1-1 0 0 0,0 1 0 0 0,2 0 0 0 0,4 1 0 0 0,5 1 0 0 0,0-1 0 0 0,-4-3 0 0 0,-1-2 0 0 0,-1 1 0 0 0,-3-2 0 0 0,-2-1 0 0 0,-2 0 0 0 0,3 1 0 0 0,0-1 0 0 0,-1 1 0 0 0,1-1 0 0 0,-2-1 0 0 0,0 0 0 0 0,-2 0 0 0 0,1 1 0 0 0,-1 0 0 0 0,0 0 0 0 0,1 0 0 0 0,0 0 0 0 0,-1 0 0 0 0,0-1 0 0 0,-2-1 0 0 0,0 0 0 0 0,2 1 0 0 0,2-2 0 0 0,5 3 0 0 0,9 1 0 0 0,3 3 0 0 0,1 0 0 0 0,-3-1 0 0 0,-3-1 0 0 0,-6-1 0 0 0,-4-1 0 0 0,-2-1 0 0 0,1-1 0 0 0,2 0 0 0 0,0-1 0 0 0,0 1 0 0 0,6 2 0 0 0,4 1 0 0 0,0 2 0 0 0,-1-1 0 0 0,-1 0 0 0 0,-2-1 0 0 0,0-1 0 0 0,-4 0 0 0 0,0 0 0 0 0,-1-1 0 0 0,1 0 0 0 0,0 0 0 0 0,0-1 0 0 0,0-1 0 0 0,-1 0 0 0 0,0 1 0 0 0,1 0 0 0 0,0 2 0 0 0,-1 0 0 0 0,0 0 0 0 0,0 0 0 0 0,1 0 0 0 0,1-1 0 0 0,-2 1 0 0 0,0 0 0 0 0,0-1 0 0 0,1 1 0 0 0,0 0 0 0 0,1 2 0 0 0,-1 0 0 0 0,-1 0 0 0 0,0-1 0 0 0,1-1 0 0 0,-1-1 0 0 0,-1-1 0 0 0,1 0 0 0 0,1 0 0 0 0,-2 0 0 0 0,1 0 0 0 0,0 0 0 0 0,1 0 0 0 0,-2-1 0 0 0,1 1 0 0 0,0 0 0 0 0,3 0 0 0 0,9 3 0 0 0,2 0 0 0 0,-1 0 0 0 0,9-1 0 0 0,1 0 0 0 0,4-1 0 0 0,-3 0 0 0 0,6 2 0 0 0,-3 1 0 0 0,-7-3 0 0 0,-7 0 0 0 0,-6-1 0 0 0,-5-2 0 0 0,-3 0 0 0 0,-1-2 0 0 0,1 0 0 0 0,-1 1 0 0 0,0 1 0 0 0,1 0 0 0 0,-1 1 0 0 0,-1 0 0 0 0,-3-1 0 0 0,0 1 0 0 0,-2 0 0 0 0,-1 0 0 0 0,1 2 0 0 0,3 0 0 0 0,4 0 0 0 0,1 4 0 0 0,1 0 0 0 0,1 0 0 0 0,0-3 0 0 0,0-2 0 0 0,-2-2 0 0 0,-1-2 0 0 0,-2 0 0 0 0,0-2 0 0 0,-2 0 0 0 0,-2 0 0 0 0,-1 1 0 0 0,1 1 0 0 0,1 0 0 0 0,1 1 0 0 0,2 1 0 0 0,6-1 0 0 0,-1 0 0 0 0,-1 0 0 0 0,-2 1 0 0 0,-3 1 0 0 0,0 0 0 0 0,-1 1 0 0 0,-1-2 0 0 0,-1 1 0 0 0,1-1 0 0 0,0 1 0 0 0,0 1 0 0 0,1-1 0 0 0,2 2 0 0 0,0 2 0 0 0,-1-1 0 0 0,-2-1 0 0 0,2 0 0 0 0,1 0 0 0 0,0 1 0 0 0,0 0 0 0 0,3 1 0 0 0,0 0 0 0 0,1 0 0 0 0,2-1 0 0 0,-3 1 0 0 0,-1-1 0 0 0,-3 0 0 0 0,-2-1 0 0 0,-2 0 0 0 0,0 0 0 0 0,-1-1 0 0 0,-1-2 0 0 0,1 1 0 0 0,2-4 0 0 0,0-1 0 0 0,1 1 0 0 0,1 1 0 0 0,0 2 0 0 0,4 0 0 0 0,1 1 0 0 0,7 1 0 0 0,3 0 0 0 0,-1 0 0 0 0,-3 0 0 0 0,-1 1 0 0 0,-1-1 0 0 0,-1 2 0 0 0,-2 0 0 0 0,-1 0 0 0 0,6 2 0 0 0,3 0 0 0 0,-3 1 0 0 0,-2 0 0 0 0,-3-1 0 0 0,-2 0 0 0 0,1-1 0 0 0,0-1 0 0 0,-1-1 0 0 0,0 0 0 0 0,0-1 0 0 0,2 0 0 0 0,-2 1 0 0 0,1 0 0 0 0,-2 0 0 0 0,0 0 0 0 0,-1 0 0 0 0,-2 1 0 0 0,-1 0 0 0 0,-1 0 0 0 0,-1-1 0 0 0,-1 0 0 0 0,0-1 0 0 0,2 0 0 0 0,-1 2 0 0 0,2-1 0 0 0,0 1 0 0 0,0 0 0 0 0,1 0 0 0 0,0 1 0 0 0,1 0 0 0 0,3 0 0 0 0,-3 0 0 0 0,-1 1 0 0 0,-1 0 0 0 0,-2-1 0 0 0,1 2 0 0 0,3 0 0 0 0,13 6 0 0 0,3 1 0 0 0,-1-1 0 0 0,-5-2 0 0 0,-3-1 0 0 0,-2-2 0 0 0,-5-1 0 0 0,-1-2 0 0 0,-1 2 0 0 0,0 0 0 0 0,-1 0 0 0 0,2 2 0 0 0,-1 0 0 0 0,2 0 0 0 0,-1 0 0 0 0,1 1 0 0 0,-3 0 0 0 0,0 2 0 0 0,-2 0 0 0 0,0 0 0 0 0,-3 2 0 0 0,2 1 0 0 0,0 2 0 0 0,0-1 0 0 0,1 0 0 0 0,-1 0 0 0 0,2 5 0 0 0,3 4 0 0 0,3 8 0 0 0,1 3 0 0 0,-1-5 0 0 0,-3-2 0 0 0,-2-6 0 0 0,-1-3 0 0 0,-2-3 0 0 0,0 2 0 0 0,-3-2 0 0 0,-1 2 0 0 0,0-1 0 0 0,-2 1 0 0 0,0-1 0 0 0,0 3 0 0 0,-1 1 0 0 0,1-2 0 0 0,0 0 0 0 0,0-1 0 0 0,-1 1 0 0 0,1 0 0 0 0,0-2 0 0 0,0 0 0 0 0,0 0 0 0 0,0 1 0 0 0,0 1 0 0 0,0-2 0 0 0,0-1 0 0 0,0 2 0 0 0,0-1 0 0 0,0 0 0 0 0,0-1 0 0 0,0 1 0 0 0,2 1 0 0 0,0-1 0 0 0,0-1 0 0 0,0 1 0 0 0,0-1 0 0 0,1 2 0 0 0,-3 3 0 0 0,-1-2 0 0 0,0 6 0 0 0,0 8 0 0 0,0 2 0 0 0,2 2 0 0 0,1-3 0 0 0,1-4 0 0 0,0-3 0 0 0,1-3 0 0 0,0-4 0 0 0,0-4 0 0 0,-1-4 0 0 0,-1-2 0 0 0,-1-1 0 0 0,1-3 0 0 0,-1 0 0 0 0,2 0 0 0 0,1-1 0 0 0,0 2 0 0 0,0 0 0 0 0,2 2 0 0 0,-1 2 0 0 0,2-2 0 0 0,0-1 0 0 0,0 0 0 0 0,0 0 0 0 0,2 0 0 0 0,1-1 0 0 0,0 0 0 0 0,-1-1 0 0 0,1-1 0 0 0,1 2 0 0 0,-1-2 0 0 0,0 1 0 0 0,0-1 0 0 0,3 1 0 0 0,-2 0 0 0 0,1 0 0 0 0,-1 0 0 0 0,-2-1 0 0 0,1 0 0 0 0,2 0 0 0 0,-1 1 0 0 0,1-1 0 0 0,1 0 0 0 0,5 0 0 0 0,2-1 0 0 0,4 1 0 0 0,1 0 0 0 0,0-1 0 0 0,4 2 0 0 0,0-1 0 0 0,0 0 0 0 0,-4-1 0 0 0,-4-1 0 0 0,-3-1 0 0 0,-2 1 0 0 0,-1 0 0 0 0,-3 0 0 0 0,-2-1 0 0 0,1 0 0 0 0,-1 0 0 0 0,0-1 0 0 0,-2 0 0 0 0,0 1 0 0 0,2 1 0 0 0,0-1 0 0 0,0 0 0 0 0,-1-1 0 0 0,-1-1 0 0 0,0 1 0 0 0,4 0 0 0 0,20 1 0 0 0,13-3 0 0 0,25-8 0 0 0,89-28 0 0 0,28-10 0 0 0,8 0 0 0 0,-6 1 0 0 0,-2 4 0 0 0,-8 6 0 0 0,-20 9 0 0 0,29-2 0 0 0,-7 5 0 0 0,-25 3 0 0 0,-25 4 0 0 0,-32 4 0 0 0,-29 4 0 0 0,-24 5 0 0 0,-16 2 0 0 0,-7 3 0 0 0,-4 0 0 0 0,-3 1 0 0 0,-2 0 0 0 0,2 0 0 0 0,2-1 0 0 0,3 1 0 0 0,5-1 0 0 0,1 0 0 0 0,-2 2 0 0 0,6 0 0 0 0,3 0 0 0 0,1-1 0 0 0,5 1 0 0 0,2-2 0 0 0,41 5 0 0 0,20 2 0 0 0,7-1 0 0 0,-5-1 0 0 0,-16-2 0 0 0,-12-1 0 0 0,-17-1 0 0 0,-15 0 0 0 0,-5-1 0 0 0,-7-1 0 0 0,-6 3 0 0 0,-6 0 0 0 0,-5 1 0 0 0,-4 0 0 0 0,-4 1 0 0 0,-1 0 0 0 0,-1 2 0 0 0,0 0 0 0 0,2 3 0 0 0,1 1 0 0 0,-1 0 0 0 0,-1-1 0 0 0,0 0 0 0 0,0-1 0 0 0,-1 0 0 0 0,3 1 0 0 0,1 1 0 0 0,-1 0 0 0 0,0-1 0 0 0,0-1 0 0 0,-1 2 0 0 0,1 0 0 0 0,-2 0 0 0 0,1-1 0 0 0,-1 0 0 0 0,1-1 0 0 0,-1-2 0 0 0,0 2 0 0 0,1 0 0 0 0,-1-1 0 0 0,0-1 0 0 0,-2 1 0 0 0,1-2 0 0 0,-1 0 0 0 0,0 0 0 0 0,0 0 0 0 0,0-1 0 0 0,1 1 0 0 0,0 3 0 0 0,1-1 0 0 0,0 3 0 0 0,2-1 0 0 0,-1 1 0 0 0,2-1 0 0 0,-1-1 0 0 0,-1 0 0 0 0,0-2 0 0 0,-1 0 0 0 0,0-2 0 0 0,0 2 0 0 0,1 0 0 0 0,-1 0 0 0 0,1 0 0 0 0,-1 1 0 0 0,0 0 0 0 0,2 0 0 0 0,0 1 0 0 0,-1-2 0 0 0,-1 0 0 0 0,-2 0 0 0 0,1 0 0 0 0,0 1 0 0 0,0-1 0 0 0,0 1 0 0 0,1 0 0 0 0,2 2 0 0 0,0 1 0 0 0,1 5 0 0 0,4 2 0 0 0,0 5 0 0 0,2 2 0 0 0,-3 0 0 0 0,-1-4 0 0 0,-2-3 0 0 0,-1 0 0 0 0,0-2 0 0 0,-3-1 0 0 0,1 1 0 0 0,-1-2 0 0 0,0-1 0 0 0,3 1 0 0 0,0-3 0 0 0,1 1 0 0 0,-1-2 0 0 0,-1-1 0 0 0,0 2 0 0 0,0 0 0 0 0,-1 0 0 0 0,0-1 0 0 0,-2-1 0 0 0,0 0 0 0 0,0-1 0 0 0,0 1 0 0 0,1-1 0 0 0,3 0 0 0 0,2 3 0 0 0,1 0 0 0 0,0-1 0 0 0,3 1 0 0 0,3 1 0 0 0,2-1 0 0 0,0 1 0 0 0,-2-2 0 0 0,-1-1 0 0 0,0 0 0 0 0,0 2 0 0 0,1-1 0 0 0,-3 2 0 0 0,2 0 0 0 0,1 0 0 0 0,-2 2 0 0 0,-1-2 0 0 0,1-1 0 0 0,-2 0 0 0 0,8 5 0 0 0,4 1 0 0 0,-3-1 0 0 0,-2-2 0 0 0,-1-3 0 0 0,-1-2 0 0 0,2 1 0 0 0,-2-1 0 0 0,-2 0 0 0 0,-2 0 0 0 0,-2-1 0 0 0,-3 1 0 0 0,-1-1 0 0 0,1 1 0 0 0,9 7 0 0 0,4 2 0 0 0,-2-2 0 0 0,-3-2 0 0 0,-3-2 0 0 0,-3-3 0 0 0,-2-3 0 0 0,0 1 0 0 0,-1 0 0 0 0,1-2 0 0 0,-1 2 0 0 0,1 2 0 0 0,1 0 0 0 0,1 1 0 0 0,0 0 0 0 0,-1-2 0 0 0,1 0 0 0 0,2 0 0 0 0,1 1 0 0 0,2 0 0 0 0,1 1 0 0 0,-2-1 0 0 0,7 4 0 0 0,2 0 0 0 0,0-1 0 0 0,0-2 0 0 0,-6-2 0 0 0,-4-1 0 0 0,-3-2 0 0 0,-3 1 0 0 0,0 3 0 0 0,3 0 0 0 0,-1 2 0 0 0,0 1 0 0 0,0-1 0 0 0,-2 1 0 0 0,1-1 0 0 0,-2 1 0 0 0,3 0 0 0 0,-2 1 0 0 0,8 1 0 0 0,1 0 0 0 0,3-1 0 0 0,1 0 0 0 0,-3-2 0 0 0,-3-1 0 0 0,-3-1 0 0 0,-3 0 0 0 0,-1-1 0 0 0,0 2 0 0 0,1-1 0 0 0,1-2 0 0 0,-1 0 0 0 0,-2-1 0 0 0,0 0 0 0 0,3 0 0 0 0,5-1 0 0 0,3 1 0 0 0,-2 0 0 0 0,0 0 0 0 0,-2 0 0 0 0,6 1 0 0 0,3 1 0 0 0,-2-1 0 0 0,-3-1 0 0 0,-4-1 0 0 0,2 0 0 0 0,1 2 0 0 0,3-1 0 0 0,2 1 0 0 0,0-1 0 0 0,-1 0 0 0 0,-1 0 0 0 0,-3-2 0 0 0,-3 0 0 0 0,-3-1 0 0 0,0 1 0 0 0,1 0 0 0 0,8 0 0 0 0,14 3 0 0 0,10 2 0 0 0,8 0 0 0 0,1 0 0 0 0,-6 0 0 0 0,-10-3 0 0 0,-5-1 0 0 0,-5-2 0 0 0,-8 0 0 0 0,0 0 0 0 0,-2-1 0 0 0,4 0 0 0 0,-2 0 0 0 0,-3 0 0 0 0,-3 1 0 0 0,0 1 0 0 0,-2 0 0 0 0,-2 0 0 0 0,-1-1 0 0 0,-1 0 0 0 0,-2 0 0 0 0,2 0 0 0 0,0-1 0 0 0,2 0 0 0 0,5 2 0 0 0,10 0 0 0 0,4 1 0 0 0,7 5 0 0 0,2 1 0 0 0,-1-1 0 0 0,-1-3 0 0 0,-6-2 0 0 0,-4 1 0 0 0,-1-2 0 0 0,-4-1 0 0 0,-3 1 0 0 0,-5-1 0 0 0,0 0 0 0 0,-2-1 0 0 0,1 0 0 0 0,-1 1 0 0 0,12-1 0 0 0,3 1 0 0 0,4 1 0 0 0,-1 0 0 0 0,-4 0 0 0 0,-3 0 0 0 0,1-2 0 0 0,0 2 0 0 0,5-1 0 0 0,-2 4 0 0 0,-2-2 0 0 0,1 1 0 0 0,-1-1 0 0 0,-1 0 0 0 0,5 0 0 0 0,1 1 0 0 0,-3-1 0 0 0,-3 0 0 0 0,-3 0 0 0 0,0-1 0 0 0,-1-1 0 0 0,-1-1 0 0 0,-2 0 0 0 0,0 0 0 0 0,0 1 0 0 0,0 0 0 0 0,-2 1 0 0 0,-2 0 0 0 0,0-1 0 0 0,0 1 0 0 0,1 0 0 0 0,0-1 0 0 0,-1 2 0 0 0,0-2 0 0 0,-1 1 0 0 0,-1-1 0 0 0,-2 2 0 0 0,-1 0 0 0 0,1-1 0 0 0,0 0 0 0 0,-1 0 0 0 0,0 0 0 0 0,-2 2 0 0 0,3-1 0 0 0,2 1 0 0 0,5-1 0 0 0,4 1 0 0 0,-1 3 0 0 0,-1-1 0 0 0,-2 0 0 0 0,0-3 0 0 0,-3 3 0 0 0,0-1 0 0 0,1-2 0 0 0,-1 1 0 0 0,1-1 0 0 0,0-2 0 0 0,-1 0 0 0 0,3-1 0 0 0,2-1 0 0 0,0 0 0 0 0,-1 2 0 0 0,2 0 0 0 0,-3-1 0 0 0,-1 1 0 0 0,2-1 0 0 0,0 0 0 0 0,-2-1 0 0 0,3 2 0 0 0,2 1 0 0 0,0-1 0 0 0,1 0 0 0 0,0 0 0 0 0,0-2 0 0 0,-1 1 0 0 0,11 2 0 0 0,4 0 0 0 0,-2 1 0 0 0,-2-1 0 0 0,-1-1 0 0 0,5-1 0 0 0,-4 1 0 0 0,-3-1 0 0 0,-1-1 0 0 0,-1-2 0 0 0,4 1 0 0 0,1-1 0 0 0,-2-1 0 0 0,1 0 0 0 0,4 0 0 0 0,-1 3 0 0 0,25 0 0 0 0,6 1 0 0 0,-1 2 0 0 0,-2 0 0 0 0,-10 0 0 0 0,-8 0 0 0 0,-7-1 0 0 0,-7-1 0 0 0,-1-1 0 0 0,-6 0 0 0 0,-1 0 0 0 0,-3 0 0 0 0,-1 0 0 0 0,-4 0 0 0 0,1 0 0 0 0,0 0 0 0 0,-1 1 0 0 0,0 0 0 0 0,-1 2 0 0 0,8 0 0 0 0,6-1 0 0 0,0 0 0 0 0,-1-1 0 0 0,2 2 0 0 0,6 0 0 0 0,0 0 0 0 0,-2-1 0 0 0,-2 0 0 0 0,-4 1 0 0 0,-3 0 0 0 0,-4-1 0 0 0,0-1 0 0 0,0-1 0 0 0,-1 1 0 0 0,2-1 0 0 0,0-1 0 0 0,11 1 0 0 0,10 0 0 0 0,2 0 0 0 0,-1 0 0 0 0,4 0 0 0 0,-4-2 0 0 0,-5 0 0 0 0,-7 1 0 0 0,-5 1 0 0 0,-5 2 0 0 0,3 2 0 0 0,9 4 0 0 0,4 0 0 0 0,6-1 0 0 0,7-3 0 0 0,-3 0 0 0 0,2 0 0 0 0,6 0 0 0 0,-2-1 0 0 0,-3 1 0 0 0,-5 0 0 0 0,-5 0 0 0 0,-6-2 0 0 0,-6-1 0 0 0,-3 0 0 0 0,-2 1 0 0 0,-4 0 0 0 0,6 0 0 0 0,1-2 0 0 0,1-1 0 0 0,-3-1 0 0 0,5 1 0 0 0,1-2 0 0 0,-1 0 0 0 0,-1 1 0 0 0,-3 0 0 0 0,2 1 0 0 0,0 0 0 0 0,5-2 0 0 0,8 0 0 0 0,3 0 0 0 0,-2 1 0 0 0,-5 0 0 0 0,3-1 0 0 0,19-1 0 0 0,5 1 0 0 0,0 0 0 0 0,-6 0 0 0 0,-6 0 0 0 0,-8 0 0 0 0,-6 0 0 0 0,-1-1 0 0 0,2 1 0 0 0,-1 0 0 0 0,0 0 0 0 0,3 0 0 0 0,-1 0 0 0 0,-4 1 0 0 0,-4 0 0 0 0,0-1 0 0 0,-3 0 0 0 0,15 1 0 0 0,13-3 0 0 0,2 0 0 0 0,-6-1 0 0 0,3 1 0 0 0,-4-1 0 0 0,-7 1 0 0 0,8-2 0 0 0,6 0 0 0 0,-1 2 0 0 0,-6 1 0 0 0,-2-1 0 0 0,-5-1 0 0 0,-7 0 0 0 0,-3 2 0 0 0,-3 0 0 0 0,3 0 0 0 0,-1 0 0 0 0,-2 0 0 0 0,8-1 0 0 0,1 0 0 0 0,-2 0 0 0 0,-2 2 0 0 0,-2 0 0 0 0,-5-1 0 0 0,-2 2 0 0 0,-2 0 0 0 0,-3 1 0 0 0,-2 1 0 0 0,-1-2 0 0 0,0 0 0 0 0,0 0 0 0 0,-4 0 0 0 0,0 1 0 0 0,7 1 0 0 0,14 2 0 0 0,11 2 0 0 0,5-1 0 0 0,-1 0 0 0 0,-7 1 0 0 0,-10-2 0 0 0,-6 1 0 0 0,-6-2 0 0 0,-6 0 0 0 0,-5 1 0 0 0,-2 0 0 0 0,1-1 0 0 0,0 1 0 0 0,1 1 0 0 0,1-1 0 0 0,2 2 0 0 0,-1 2 0 0 0,0-1 0 0 0,1 1 0 0 0,2-1 0 0 0,0 1 0 0 0,-1-1 0 0 0,-1-1 0 0 0,-3-2 0 0 0,-2-6 0 0 0,-3-2 0 0 0,-1-7 0 0 0,-2-1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6T19:56:19.262"/>
    </inkml:context>
    <inkml:brush xml:id="br0">
      <inkml:brushProperty name="width" value="0.1" units="cm"/>
      <inkml:brushProperty name="height" value="0.1" units="cm"/>
      <inkml:brushProperty name="color" value="#5B2D90"/>
    </inkml:brush>
  </inkml:definitions>
  <inkml:trace contextRef="#ctx0" brushRef="#br0">10677 13561 16383 0 0,'0'2'0'0'0,"0"0"0"0"0,-2 3 0 0 0,-1 2 0 0 0,-4 5 0 0 0,-2-1 0 0 0,-2 1 0 0 0,-3 0 0 0 0,-2 2 0 0 0,0-1 0 0 0,0 1 0 0 0,-1-1 0 0 0,0 1 0 0 0,-1 0 0 0 0,-4-1 0 0 0,0 1 0 0 0,-1-1 0 0 0,-6 7 0 0 0,-6-1 0 0 0,1-1 0 0 0,3-2 0 0 0,3-3 0 0 0,-13 5 0 0 0,-5 5 0 0 0,-16 12 0 0 0,-4 4 0 0 0,2 3 0 0 0,5 1 0 0 0,3-1 0 0 0,2-4 0 0 0,1 3 0 0 0,6-4 0 0 0,2-3 0 0 0,-5 1 0 0 0,-4-4 0 0 0,-3-1 0 0 0,-5-1 0 0 0,-1-1 0 0 0,-1-4 0 0 0,9-6 0 0 0,3-2 0 0 0,5-3 0 0 0,0-1 0 0 0,0 0 0 0 0,-3 0 0 0 0,1 0 0 0 0,-9 5 0 0 0,-2 1 0 0 0,7-3 0 0 0,6-1 0 0 0,-21 9 0 0 0,-2-1 0 0 0,8-1 0 0 0,11-3 0 0 0,13-3 0 0 0,9-3 0 0 0,10-2 0 0 0,0-1 0 0 0,5-1 0 0 0,-5 4 0 0 0,-14 4 0 0 0,-4 2 0 0 0,-6 0 0 0 0,-1 1 0 0 0,4-1 0 0 0,2-2 0 0 0,7-2 0 0 0,2-4 0 0 0,5-2 0 0 0,6-2 0 0 0,-4-1 0 0 0,-8 3 0 0 0,-13-2 0 0 0,-2 1 0 0 0,3 1 0 0 0,0 3 0 0 0,0 2 0 0 0,4-1 0 0 0,6-1 0 0 0,5-2 0 0 0,4-4 0 0 0,2-1 0 0 0,2-1 0 0 0,1 0 0 0 0,2 0 0 0 0,0 0 0 0 0,1-1 0 0 0,-2 0 0 0 0,2-1 0 0 0,0-1 0 0 0,-1 0 0 0 0,-1 0 0 0 0,-6 0 0 0 0,-2 0 0 0 0,3 0 0 0 0,2 0 0 0 0,3 0 0 0 0,-6-3 0 0 0,-1 0 0 0 0,2 0 0 0 0,1-1 0 0 0,1-2 0 0 0,1 1 0 0 0,1-1 0 0 0,-1-1 0 0 0,0 1 0 0 0,3 2 0 0 0,0 0 0 0 0,-1 2 0 0 0,1 0 0 0 0,0-1 0 0 0,1 1 0 0 0,-1 1 0 0 0,-1 0 0 0 0,-3 1 0 0 0,-2-2 0 0 0,0 0 0 0 0,0 0 0 0 0,-5 0 0 0 0,0 1 0 0 0,4 1 0 0 0,4-1 0 0 0,5 1 0 0 0,2 0 0 0 0,-5 0 0 0 0,-3 2 0 0 0,-5 0 0 0 0,-3 0 0 0 0,1 0 0 0 0,2 1 0 0 0,-4 0 0 0 0,0-1 0 0 0,1 0 0 0 0,-1 1 0 0 0,2 0 0 0 0,2 0 0 0 0,3-1 0 0 0,-6 2 0 0 0,-11 0 0 0 0,-3-1 0 0 0,-3 0 0 0 0,3-2 0 0 0,4 2 0 0 0,7 0 0 0 0,6-1 0 0 0,-5-1 0 0 0,-2 0 0 0 0,1 0 0 0 0,1-1 0 0 0,-1 2 0 0 0,2 1 0 0 0,2-1 0 0 0,-8 0 0 0 0,-8 2 0 0 0,1 0 0 0 0,3-1 0 0 0,6 0 0 0 0,5-1 0 0 0,6 0 0 0 0,4 0 0 0 0,1 1 0 0 0,-2 2 0 0 0,-1 1 0 0 0,0 0 0 0 0,-1-1 0 0 0,1 0 0 0 0,0-3 0 0 0,3 1 0 0 0,0 0 0 0 0,1-1 0 0 0,-1-1 0 0 0,1 1 0 0 0,3-1 0 0 0,2 1 0 0 0,-1-1 0 0 0,-1 0 0 0 0,1-1 0 0 0,-2 2 0 0 0,-1 0 0 0 0,-1 0 0 0 0,0 1 0 0 0,1 0 0 0 0,0-1 0 0 0,1 0 0 0 0,1-1 0 0 0,-4 1 0 0 0,-1 1 0 0 0,0-1 0 0 0,1 0 0 0 0,2 0 0 0 0,1-1 0 0 0,-1-1 0 0 0,-1 0 0 0 0,2 1 0 0 0,-7 1 0 0 0,-5-1 0 0 0,-2 0 0 0 0,-5 0 0 0 0,-1 0 0 0 0,-8-1 0 0 0,-1 0 0 0 0,5 0 0 0 0,-6-3 0 0 0,1-1 0 0 0,5 1 0 0 0,6-2 0 0 0,2 1 0 0 0,4 1 0 0 0,1-1 0 0 0,4 0 0 0 0,-2 1 0 0 0,-3 1 0 0 0,-2 1 0 0 0,-7 1 0 0 0,-3-3 0 0 0,1 1 0 0 0,5-1 0 0 0,3 2 0 0 0,5-1 0 0 0,2 1 0 0 0,2 1 0 0 0,1 0 0 0 0,1 0 0 0 0,0 0 0 0 0,2 0 0 0 0,0 0 0 0 0,0 0 0 0 0,-7 0 0 0 0,-3 0 0 0 0,2 2 0 0 0,2-1 0 0 0,3 1 0 0 0,4-1 0 0 0,1 0 0 0 0,1-1 0 0 0,3 1 0 0 0,1-1 0 0 0,1 0 0 0 0,0 0 0 0 0,-1 1 0 0 0,0 1 0 0 0,-1 0 0 0 0,-1 0 0 0 0,0 0 0 0 0,-1 1 0 0 0,-2 2 0 0 0,-2 2 0 0 0,1 1 0 0 0,3 1 0 0 0,2-1 0 0 0,2 1 0 0 0,1-1 0 0 0,3-1 0 0 0,0 1 0 0 0,1-1 0 0 0,-1 5 0 0 0,1 1 0 0 0,-2 5 0 0 0,-1 1 0 0 0,-1-3 0 0 0,1-2 0 0 0,1-2 0 0 0,1-2 0 0 0,-1-2 0 0 0,1 0 0 0 0,1-2 0 0 0,0 3 0 0 0,-1 0 0 0 0,2 1 0 0 0,-2 1 0 0 0,0 0 0 0 0,-5 7 0 0 0,-2 3 0 0 0,1-2 0 0 0,2-2 0 0 0,1-3 0 0 0,2-3 0 0 0,2-2 0 0 0,1-1 0 0 0,1-1 0 0 0,1-1 0 0 0,0 3 0 0 0,-1-1 0 0 0,0 1 0 0 0,0 1 0 0 0,-2 2 0 0 0,0 0 0 0 0,0-1 0 0 0,0 1 0 0 0,0 1 0 0 0,-1 1 0 0 0,-2 3 0 0 0,-1 0 0 0 0,1 0 0 0 0,1 1 0 0 0,-1 0 0 0 0,0 4 0 0 0,-1 0 0 0 0,-1 3 0 0 0,-17 37 0 0 0,-6 17 0 0 0,0 1 0 0 0,3-6 0 0 0,2-8 0 0 0,3-7 0 0 0,4-9 0 0 0,2-7 0 0 0,3-1 0 0 0,3-4 0 0 0,1-3 0 0 0,3-4 0 0 0,2-6 0 0 0,1-4 0 0 0,-1 0 0 0 0,0 0 0 0 0,-2 0 0 0 0,-1-1 0 0 0,3-1 0 0 0,-1-2 0 0 0,0 0 0 0 0,0-1 0 0 0,0 1 0 0 0,1 0 0 0 0,0 4 0 0 0,0-1 0 0 0,0-1 0 0 0,1-1 0 0 0,-2 1 0 0 0,1 1 0 0 0,1-2 0 0 0,2-3 0 0 0,0 0 0 0 0,1-2 0 0 0,1-2 0 0 0,0 1 0 0 0,0 1 0 0 0,0 1 0 0 0,1 3 0 0 0,-1-2 0 0 0,1-1 0 0 0,1-2 0 0 0,-1-1 0 0 0,2 3 0 0 0,0 0 0 0 0,2 6 0 0 0,-1-1 0 0 0,0 3 0 0 0,4 7 0 0 0,0 0 0 0 0,-1-2 0 0 0,0-2 0 0 0,-2-2 0 0 0,1-4 0 0 0,-2-4 0 0 0,0-1 0 0 0,3 10 0 0 0,0 6 0 0 0,0-1 0 0 0,1 2 0 0 0,-1 5 0 0 0,-1-1 0 0 0,-2-2 0 0 0,-2-2 0 0 0,1-2 0 0 0,-1 7 0 0 0,0 1 0 0 0,-1 4 0 0 0,0 1 0 0 0,-1 3 0 0 0,-2 3 0 0 0,-4 8 0 0 0,-1 18 0 0 0,-3 38 0 0 0,-1 12 0 0 0,0 0 0 0 0,1-12 0 0 0,2-6 0 0 0,3-11 0 0 0,2-16 0 0 0,1-12 0 0 0,2-14 0 0 0,0 9 0 0 0,2-3 0 0 0,1-8 0 0 0,-1-9 0 0 0,1-12 0 0 0,0-8 0 0 0,1-6 0 0 0,0-4 0 0 0,-1 0 0 0 0,1 0 0 0 0,1-1 0 0 0,-1 0 0 0 0,1 1 0 0 0,4 4 0 0 0,0 2 0 0 0,1 3 0 0 0,2-1 0 0 0,-1 1 0 0 0,0-1 0 0 0,1 0 0 0 0,1-1 0 0 0,-2-2 0 0 0,-1-2 0 0 0,2-1 0 0 0,1 0 0 0 0,1 1 0 0 0,3 2 0 0 0,-2-3 0 0 0,4 0 0 0 0,-1 0 0 0 0,-2-2 0 0 0,3 1 0 0 0,-2 0 0 0 0,3 1 0 0 0,-1 0 0 0 0,0-1 0 0 0,-3-2 0 0 0,0 0 0 0 0,-2-2 0 0 0,-2-1 0 0 0,0 0 0 0 0,-1 0 0 0 0,2 0 0 0 0,-2 0 0 0 0,0 0 0 0 0,1 0 0 0 0,4 2 0 0 0,0 2 0 0 0,0-2 0 0 0,0 0 0 0 0,0 3 0 0 0,-3-1 0 0 0,-1-2 0 0 0,0 1 0 0 0,1 0 0 0 0,2 1 0 0 0,0 2 0 0 0,-2-1 0 0 0,-1 0 0 0 0,0-4 0 0 0,-2-1 0 0 0,-3-1 0 0 0,1 0 0 0 0,1 0 0 0 0,-3 2 0 0 0,3-1 0 0 0,1 0 0 0 0,1 0 0 0 0,-3 2 0 0 0,4 1 0 0 0,2 1 0 0 0,1-2 0 0 0,-1 2 0 0 0,1 0 0 0 0,-3-1 0 0 0,-2 0 0 0 0,-1-4 0 0 0,-1 2 0 0 0,2-1 0 0 0,0 1 0 0 0,0 0 0 0 0,4 1 0 0 0,4 1 0 0 0,-3 1 0 0 0,1-2 0 0 0,-2-1 0 0 0,-2-2 0 0 0,-2 0 0 0 0,-1 0 0 0 0,-1 0 0 0 0,-1-1 0 0 0,0 1 0 0 0,2 5 0 0 0,4 3 0 0 0,0 0 0 0 0,1 0 0 0 0,0-1 0 0 0,-2-2 0 0 0,-1-2 0 0 0,-2-1 0 0 0,1 1 0 0 0,1 0 0 0 0,-2-1 0 0 0,0 0 0 0 0,-1 0 0 0 0,0-2 0 0 0,0 1 0 0 0,1 1 0 0 0,2 3 0 0 0,4-1 0 0 0,12 6 0 0 0,4 3 0 0 0,2 0 0 0 0,-5-2 0 0 0,-6-3 0 0 0,-3-2 0 0 0,-1-2 0 0 0,1 1 0 0 0,2-2 0 0 0,2 0 0 0 0,-1 0 0 0 0,-3-3 0 0 0,-1 0 0 0 0,1 2 0 0 0,5 2 0 0 0,-2-1 0 0 0,0-1 0 0 0,1-1 0 0 0,0-3 0 0 0,0 0 0 0 0,-1-2 0 0 0,-2 2 0 0 0,0-2 0 0 0,0 2 0 0 0,-3-1 0 0 0,-1-1 0 0 0,0 1 0 0 0,1-1 0 0 0,0 0 0 0 0,-1-1 0 0 0,-1-1 0 0 0,1 0 0 0 0,1-1 0 0 0,-1 0 0 0 0,-1 0 0 0 0,1-1 0 0 0,1 0 0 0 0,-2-2 0 0 0,1 1 0 0 0,0 1 0 0 0,1-2 0 0 0,-2 0 0 0 0,0 0 0 0 0,1 0 0 0 0,1 0 0 0 0,-2-1 0 0 0,-4 0 0 0 0,1 0 0 0 0,1 0 0 0 0,2 1 0 0 0,1 0 0 0 0,-1 2 0 0 0,-1 0 0 0 0,-1 1 0 0 0,2 0 0 0 0,1 0 0 0 0,3-2 0 0 0,3 0 0 0 0,0 0 0 0 0,-3 0 0 0 0,-2 0 0 0 0,-4 1 0 0 0,-1 1 0 0 0,2 0 0 0 0,22-4 0 0 0,9-1 0 0 0,0 1 0 0 0,-5 0 0 0 0,-2 2 0 0 0,-6-1 0 0 0,-6 0 0 0 0,-4 0 0 0 0,-6 2 0 0 0,-1 0 0 0 0,-1 0 0 0 0,1 1 0 0 0,1-2 0 0 0,1 0 0 0 0,-1 0 0 0 0,0 1 0 0 0,7 0 0 0 0,0 0 0 0 0,-2 1 0 0 0,-2 0 0 0 0,0 0 0 0 0,-1 0 0 0 0,-2 0 0 0 0,0-2 0 0 0,0 0 0 0 0,0 0 0 0 0,4 1 0 0 0,2-1 0 0 0,-2 2 0 0 0,1-1 0 0 0,1 1 0 0 0,3-2 0 0 0,-2 0 0 0 0,-2-1 0 0 0,-1 1 0 0 0,2 1 0 0 0,-1 0 0 0 0,-4 0 0 0 0,-1 1 0 0 0,-2 0 0 0 0,0 0 0 0 0,3-2 0 0 0,5 0 0 0 0,5-1 0 0 0,1 1 0 0 0,1 1 0 0 0,3 0 0 0 0,-4 1 0 0 0,-3 1 0 0 0,-5 1 0 0 0,-4 0 0 0 0,-2 0 0 0 0,0-1 0 0 0,-1 0 0 0 0,0 1 0 0 0,4 0 0 0 0,1 1 0 0 0,0-2 0 0 0,0 0 0 0 0,0 1 0 0 0,-1 1 0 0 0,-1-1 0 0 0,1 0 0 0 0,-1-1 0 0 0,0-1 0 0 0,-3 1 0 0 0,-1 0 0 0 0,-3 0 0 0 0,1 1 0 0 0,0-1 0 0 0,2 0 0 0 0,4 1 0 0 0,9 1 0 0 0,4 0 0 0 0,0-1 0 0 0,-2-1 0 0 0,-4 0 0 0 0,-2-1 0 0 0,-3 1 0 0 0,0-1 0 0 0,2-1 0 0 0,2 0 0 0 0,-1-2 0 0 0,0 1 0 0 0,0 1 0 0 0,-3-2 0 0 0,-4 1 0 0 0,0 0 0 0 0,-1 0 0 0 0,-1 2 0 0 0,5 1 0 0 0,9 2 0 0 0,0-1 0 0 0,0 0 0 0 0,-3 0 0 0 0,-5-1 0 0 0,-2-1 0 0 0,-1 2 0 0 0,4 0 0 0 0,7 0 0 0 0,10 2 0 0 0,7 0 0 0 0,29 0 0 0 0,6 0 0 0 0,-9 0 0 0 0,-8-1 0 0 0,-15 0 0 0 0,-13-1 0 0 0,-11 0 0 0 0,-6 0 0 0 0,19 3 0 0 0,7 0 0 0 0,-1 0 0 0 0,7 2 0 0 0,-1-1 0 0 0,-6-1 0 0 0,-7-1 0 0 0,-5-2 0 0 0,-8-1 0 0 0,0 2 0 0 0,-1-1 0 0 0,0 1 0 0 0,5 1 0 0 0,5 0 0 0 0,7 0 0 0 0,0-1 0 0 0,8 1 0 0 0,-1 1 0 0 0,-4-1 0 0 0,-6-1 0 0 0,-7-1 0 0 0,10-1 0 0 0,2-1 0 0 0,1 3 0 0 0,3-1 0 0 0,-4 0 0 0 0,-4 0 0 0 0,-3-1 0 0 0,-7 0 0 0 0,2 0 0 0 0,0-1 0 0 0,-2 0 0 0 0,-1 0 0 0 0,4 0 0 0 0,7-3 0 0 0,4 0 0 0 0,1 0 0 0 0,-3-1 0 0 0,2 0 0 0 0,-5 1 0 0 0,2-2 0 0 0,-5 0 0 0 0,-3 0 0 0 0,-4 0 0 0 0,-5 1 0 0 0,19-6 0 0 0,8-1 0 0 0,4 2 0 0 0,0 1 0 0 0,1 0 0 0 0,-5 2 0 0 0,-7 2 0 0 0,-7-1 0 0 0,-7 1 0 0 0,-8 2 0 0 0,-4 0 0 0 0,-4 1 0 0 0,-1 1 0 0 0,1-1 0 0 0,1 3 0 0 0,18 0 0 0 0,15 1 0 0 0,12-1 0 0 0,2-1 0 0 0,-7 0 0 0 0,-5-1 0 0 0,-8 0 0 0 0,-6 0 0 0 0,-6 0 0 0 0,-3 0 0 0 0,19 0 0 0 0,6 0 0 0 0,4 0 0 0 0,8-3 0 0 0,26-1 0 0 0,7 1 0 0 0,-1 0 0 0 0,-14 1 0 0 0,-14 1 0 0 0,-11 0 0 0 0,-5 3 0 0 0,-5 1 0 0 0,22 0 0 0 0,20 0 0 0 0,10 2 0 0 0,13-1 0 0 0,2 3 0 0 0,-2 0 0 0 0,-2-1 0 0 0,8-2 0 0 0,-3-2 0 0 0,-9 0 0 0 0,-13-4 0 0 0,-12-1 0 0 0,-16 0 0 0 0,-7-3 0 0 0,-1 1 0 0 0,18-3 0 0 0,5 0 0 0 0,0-1 0 0 0,-9 1 0 0 0,-11 0 0 0 0,-11 1 0 0 0,-6 2 0 0 0,-10-1 0 0 0,-5 0 0 0 0,-3 1 0 0 0,-3 0 0 0 0,0 0 0 0 0,0 2 0 0 0,3 1 0 0 0,1-1 0 0 0,3 1 0 0 0,1-2 0 0 0,6 0 0 0 0,3-1 0 0 0,-2-1 0 0 0,-2 1 0 0 0,-4-1 0 0 0,-5 0 0 0 0,-5 1 0 0 0,-4 0 0 0 0,-1 1 0 0 0,1 0 0 0 0,-1-2 0 0 0,5 0 0 0 0,0-2 0 0 0,3-1 0 0 0,2 2 0 0 0,-1-1 0 0 0,-3 1 0 0 0,-2 0 0 0 0,-1 0 0 0 0,0 1 0 0 0,-3 0 0 0 0,3-3 0 0 0,0-1 0 0 0,2-1 0 0 0,-2-2 0 0 0,1 2 0 0 0,-2 0 0 0 0,-1 1 0 0 0,3-2 0 0 0,5 0 0 0 0,0 0 0 0 0,1 0 0 0 0,-3 2 0 0 0,-3-1 0 0 0,-2 1 0 0 0,-3 1 0 0 0,-1 1 0 0 0,8-6 0 0 0,3-3 0 0 0,0 1 0 0 0,1 1 0 0 0,-1 2 0 0 0,-2 2 0 0 0,-2 1 0 0 0,-2 1 0 0 0,-2 2 0 0 0,0-1 0 0 0,-1-2 0 0 0,0 0 0 0 0,3-2 0 0 0,3 0 0 0 0,1 1 0 0 0,2 0 0 0 0,0 2 0 0 0,0-2 0 0 0,-1 2 0 0 0,-1 1 0 0 0,-2 1 0 0 0,-2-1 0 0 0,-2 2 0 0 0,-2 0 0 0 0,1 0 0 0 0,1-1 0 0 0,4-3 0 0 0,4-1 0 0 0,-1-1 0 0 0,-3 1 0 0 0,0 1 0 0 0,-3 1 0 0 0,1 1 0 0 0,-1 2 0 0 0,-2 1 0 0 0,1 0 0 0 0,-1 0 0 0 0,1 1 0 0 0,2 0 0 0 0,1 0 0 0 0,0 1 0 0 0,1 0 0 0 0,0 1 0 0 0,1 1 0 0 0,-1 0 0 0 0,-1-1 0 0 0,1 0 0 0 0,1 0 0 0 0,-1-1 0 0 0,6-2 0 0 0,2 0 0 0 0,-1-1 0 0 0,-2 2 0 0 0,-2 0 0 0 0,-5 0 0 0 0,-2 0 0 0 0,-3 0 0 0 0,-1 1 0 0 0,1 1 0 0 0,5-1 0 0 0,4 0 0 0 0,1 0 0 0 0,1 1 0 0 0,0 1 0 0 0,-1 0 0 0 0,-4 0 0 0 0,2-1 0 0 0,0 0 0 0 0,-3-1 0 0 0,0 2 0 0 0,1-1 0 0 0,-1 1 0 0 0,1 1 0 0 0,0 0 0 0 0,1 0 0 0 0,1 0 0 0 0,1 0 0 0 0,-1 0 0 0 0,-1 0 0 0 0,1 2 0 0 0,0 0 0 0 0,-3 1 0 0 0,0 2 0 0 0,0 0 0 0 0,0 2 0 0 0,1 2 0 0 0,0 1 0 0 0,2 0 0 0 0,3-2 0 0 0,8 3 0 0 0,3 0 0 0 0,-1-1 0 0 0,-5-1 0 0 0,-4-2 0 0 0,-6-2 0 0 0,-3 0 0 0 0,-3-1 0 0 0,6 5 0 0 0,5 1 0 0 0,4 2 0 0 0,2 1 0 0 0,-1-2 0 0 0,-1 1 0 0 0,-2-2 0 0 0,-4 0 0 0 0,-5-1 0 0 0,-2-2 0 0 0,-3-1 0 0 0,0-1 0 0 0,-2 1 0 0 0,10 7 0 0 0,8 6 0 0 0,4 1 0 0 0,-1-2 0 0 0,-3-2 0 0 0,-4-2 0 0 0,-4-1 0 0 0,-2-1 0 0 0,-2-3 0 0 0,-1 1 0 0 0,0-1 0 0 0,2 0 0 0 0,-1 1 0 0 0,0-1 0 0 0,-2 0 0 0 0,-1-1 0 0 0,1-3 0 0 0,-2 2 0 0 0,2 2 0 0 0,2 0 0 0 0,0-1 0 0 0,2 1 0 0 0,1 0 0 0 0,1-1 0 0 0,0 1 0 0 0,-1-2 0 0 0,-1 1 0 0 0,-2 0 0 0 0,2-2 0 0 0,-4 1 0 0 0,0 1 0 0 0,-1-1 0 0 0,0 0 0 0 0,-2 0 0 0 0,1-1 0 0 0,2-4 0 0 0,0-3 0 0 0,-1-5 0 0 0,0-2 0 0 0,0-1 0 0 0,-3-3 0 0 0,0 1 0 0 0,0-1 0 0 0,-2 2 0 0 0,0 1 0 0 0,-1 0 0 0 0,0-1 0 0 0,0-2 0 0 0,2-2 0 0 0,2 0 0 0 0,-2-1 0 0 0,0-1 0 0 0,-1 1 0 0 0,1-1 0 0 0,1 0 0 0 0,0 2 0 0 0,-1 1 0 0 0,2 0 0 0 0,-2 0 0 0 0,1 1 0 0 0,-1-3 0 0 0,2 0 0 0 0,0 0 0 0 0,0-1 0 0 0,0 0 0 0 0,0-1 0 0 0,-1 2 0 0 0,1-1 0 0 0,-2 0 0 0 0,1-1 0 0 0,0 1 0 0 0,0 1 0 0 0,-1-2 0 0 0,1 1 0 0 0,0 0 0 0 0,0 1 0 0 0,-1-2 0 0 0,2 1 0 0 0,1 0 0 0 0,-1 0 0 0 0,0 0 0 0 0,0 2 0 0 0,1-1 0 0 0,-2-1 0 0 0,2 3 0 0 0,-1-1 0 0 0,2 2 0 0 0,0 1 0 0 0,-1 1 0 0 0,-2-1 0 0 0,1 2 0 0 0,3-2 0 0 0,1 2 0 0 0,0-1 0 0 0,0 0 0 0 0,0 0 0 0 0,0 1 0 0 0,0-2 0 0 0,-2 0 0 0 0,1 0 0 0 0,1 1 0 0 0,-2 1 0 0 0,0 1 0 0 0,0 0 0 0 0,-2 0 0 0 0,1 1 0 0 0,-1 0 0 0 0,0 0 0 0 0,-1 0 0 0 0,-1 1 0 0 0,1 1 0 0 0,-2-1 0 0 0,1 0 0 0 0,0 0 0 0 0,0-1 0 0 0,2 0 0 0 0,1 1 0 0 0,0 1 0 0 0,-1-1 0 0 0,1-1 0 0 0,0 0 0 0 0,1 0 0 0 0,0-1 0 0 0,0 0 0 0 0,0 0 0 0 0,0 1 0 0 0,-2-1 0 0 0,1 1 0 0 0,1-2 0 0 0,3-3 0 0 0,1-3 0 0 0,-1 1 0 0 0,-1 1 0 0 0,-1 1 0 0 0,-2 2 0 0 0,0 1 0 0 0,0 1 0 0 0,1 1 0 0 0,-1-3 0 0 0,0 1 0 0 0,-1 1 0 0 0,3 2 0 0 0,-2 0 0 0 0,0 0 0 0 0,-1 0 0 0 0,3 0 0 0 0,-1-1 0 0 0,3-3 0 0 0,0 2 0 0 0,-1-1 0 0 0,-1 1 0 0 0,-1 2 0 0 0,-1 0 0 0 0,1 0 0 0 0,0 0 0 0 0,1-1 0 0 0,2 0 0 0 0,-1 1 0 0 0,-1 0 0 0 0,1 1 0 0 0,2 2 0 0 0,2-1 0 0 0,4 0 0 0 0,0 0 0 0 0,-2 1 0 0 0,-2 0 0 0 0,-3 2 0 0 0,-3-2 0 0 0,-1 0 0 0 0,3-1 0 0 0,-2-1 0 0 0,0 1 0 0 0,1 0 0 0 0,2-1 0 0 0,1 1 0 0 0,-2 0 0 0 0,0 1 0 0 0,-2 1 0 0 0,-1 0 0 0 0,0-1 0 0 0,-1 2 0 0 0,2 0 0 0 0,1-1 0 0 0,-1 0 0 0 0,2 0 0 0 0,0 1 0 0 0,2 0 0 0 0,-1 0 0 0 0,1 1 0 0 0,2 0 0 0 0,-1-1 0 0 0,1 0 0 0 0,1-1 0 0 0,0 1 0 0 0,2-2 0 0 0,0 1 0 0 0,-1-2 0 0 0,6 1 0 0 0,-1 0 0 0 0,1 0 0 0 0,-3-1 0 0 0,-2 1 0 0 0,-3 2 0 0 0,0-1 0 0 0,-2 1 0 0 0,0-1 0 0 0,-1 0 0 0 0,-1 0 0 0 0,-1-1 0 0 0,-2 1 0 0 0,0 1 0 0 0,-1 0 0 0 0,0 1 0 0 0,2-2 0 0 0,1 0 0 0 0,-1 0 0 0 0,0 0 0 0 0,0 1 0 0 0,1 0 0 0 0,0 1 0 0 0,2-2 0 0 0,-1 0 0 0 0,3 0 0 0 0,0 1 0 0 0,2 0 0 0 0,8 0 0 0 0,9 1 0 0 0,0-1 0 0 0,1 1 0 0 0,-4 1 0 0 0,-2-1 0 0 0,-4 0 0 0 0,-5 0 0 0 0,1 0 0 0 0,-3 0 0 0 0,0 0 0 0 0,-1 0 0 0 0,-1 0 0 0 0,-2 0 0 0 0,0 0 0 0 0,1 0 0 0 0,1 0 0 0 0,0 0 0 0 0,0-2 0 0 0,0 0 0 0 0,2 0 0 0 0,-1 0 0 0 0,-1 1 0 0 0,-1 1 0 0 0,-1-1 0 0 0,-1-1 0 0 0,0 0 0 0 0,0 0 0 0 0,2 1 0 0 0,4-2 0 0 0,3-1 0 0 0,0 1 0 0 0,3 1 0 0 0,1 1 0 0 0,-1 0 0 0 0,-1 1 0 0 0,-2-1 0 0 0,0 2 0 0 0,-4-1 0 0 0,0 0 0 0 0,-3 0 0 0 0,-2 1 0 0 0,0 1 0 0 0,-1-1 0 0 0,1 1 0 0 0,2-1 0 0 0,1 1 0 0 0,0 0 0 0 0,0 0 0 0 0,1 0 0 0 0,1-1 0 0 0,4 2 0 0 0,1 0 0 0 0,0-1 0 0 0,-2 1 0 0 0,-2 0 0 0 0,0 0 0 0 0,-1-2 0 0 0,1 0 0 0 0,0 0 0 0 0,-1-1 0 0 0,-4 1 0 0 0,-1 1 0 0 0,-2-1 0 0 0,0 0 0 0 0,2 0 0 0 0,2 1 0 0 0,2 1 0 0 0,1-1 0 0 0,-1 1 0 0 0,1-1 0 0 0,-3 0 0 0 0,-1 0 0 0 0,-2-1 0 0 0,-2 0 0 0 0,-1-1 0 0 0,1 0 0 0 0,2 0 0 0 0,1 0 0 0 0,2-1 0 0 0,0 1 0 0 0,1 0 0 0 0,0 0 0 0 0,-1 0 0 0 0,-2 0 0 0 0,0-1 0 0 0,2-2 0 0 0,1 3 0 0 0,13 0 0 0 0,6 1 0 0 0,2 0 0 0 0,-5 0 0 0 0,-4 1 0 0 0,-5 1 0 0 0,-6-1 0 0 0,-4 0 0 0 0,-3-1 0 0 0,1 0 0 0 0,-1-1 0 0 0,2-2 0 0 0,-1 0 0 0 0,1 0 0 0 0,-2 0 0 0 0,0 0 0 0 0,-1-1 0 0 0,-1 1 0 0 0,0 1 0 0 0,1-1 0 0 0,1 0 0 0 0,9-2 0 0 0,4-1 0 0 0,0 1 0 0 0,0 0 0 0 0,-1 0 0 0 0,-1 0 0 0 0,-4 1 0 0 0,-1 0 0 0 0,-2 0 0 0 0,-1-2 0 0 0,2 0 0 0 0,-2 0 0 0 0,1 1 0 0 0,-2 0 0 0 0,1 0 0 0 0,2 0 0 0 0,2-2 0 0 0,-1 0 0 0 0,0 0 0 0 0,1 1 0 0 0,4-2 0 0 0,1 0 0 0 0,1-1 0 0 0,0 0 0 0 0,-1 1 0 0 0,-1-1 0 0 0,-2 0 0 0 0,-2 0 0 0 0,1 0 0 0 0,-3 0 0 0 0,-1 2 0 0 0,-2 0 0 0 0,-2 0 0 0 0,-1 1 0 0 0,-1 0 0 0 0,2 1 0 0 0,5-3 0 0 0,2 0 0 0 0,3-1 0 0 0,1 0 0 0 0,-3 0 0 0 0,-2 1 0 0 0,-1 2 0 0 0,-2 0 0 0 0,-1 2 0 0 0,-2-1 0 0 0,0 0 0 0 0,6-2 0 0 0,6-2 0 0 0,1-1 0 0 0,0 0 0 0 0,-2-1 0 0 0,-3 2 0 0 0,-2-1 0 0 0,1-2 0 0 0,2-3 0 0 0,3-1 0 0 0,0 0 0 0 0,0 2 0 0 0,0-4 0 0 0,-2 2 0 0 0,-3 0 0 0 0,0 0 0 0 0,-3 3 0 0 0,-1 1 0 0 0,-2 1 0 0 0,-2 2 0 0 0,2 0 0 0 0,2-4 0 0 0,3-2 0 0 0,-1 0 0 0 0,-2 1 0 0 0,0 2 0 0 0,2-1 0 0 0,-3 0 0 0 0,2 0 0 0 0,-2-1 0 0 0,0 2 0 0 0,-2 1 0 0 0,-1 1 0 0 0,-1 1 0 0 0,-1 1 0 0 0,-2 0 0 0 0,0 0 0 0 0,-1 0 0 0 0,1 0 0 0 0,0 0 0 0 0,1-1 0 0 0,0 1 0 0 0,0 0 0 0 0,0 0 0 0 0,1-2 0 0 0,0-1 0 0 0,0 0 0 0 0,-2 1 0 0 0,1 0 0 0 0,4-7 0 0 0,3-5 0 0 0,1-2 0 0 0,1 2 0 0 0,-2 3 0 0 0,-3 4 0 0 0,-1 3 0 0 0,-1-1 0 0 0,-2 0 0 0 0,0 0 0 0 0,-1 0 0 0 0,-1 2 0 0 0,1-1 0 0 0,0 2 0 0 0,0 0 0 0 0,0 2 0 0 0,0-1 0 0 0,0 1 0 0 0,0 0 0 0 0,-1 0 0 0 0,1 0 0 0 0,-2 0 0 0 0,2-2 0 0 0,0 0 0 0 0,0-1 0 0 0,1-1 0 0 0,0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6T19:56:19.464"/>
    </inkml:context>
    <inkml:brush xml:id="br0">
      <inkml:brushProperty name="width" value="0.1" units="cm"/>
      <inkml:brushProperty name="height" value="0.1" units="cm"/>
      <inkml:brushProperty name="color" value="#008C3A"/>
    </inkml:brush>
  </inkml:definitions>
  <inkml:trace contextRef="#ctx0" brushRef="#br0">9600 1802 16383 0 0,'4'-1'0'0'0,"1"0"0"0"0,2 2 0 0 0,1 1 0 0 0,-2 3 0 0 0,1 2 0 0 0,0 3 0 0 0,-1 1 0 0 0,-1 4 0 0 0,4 3 0 0 0,0 4 0 0 0,0 0 0 0 0,0 0 0 0 0,-2 6 0 0 0,0-1 0 0 0,-2-4 0 0 0,-1-2 0 0 0,-2-4 0 0 0,-1-1 0 0 0,0-1 0 0 0,-2 4 0 0 0,2-1 0 0 0,1 0 0 0 0,-1 1 0 0 0,-4 21 0 0 0,-1 8 0 0 0,0 4 0 0 0,1-2 0 0 0,0-7 0 0 0,0-5 0 0 0,-1-6 0 0 0,1 2 0 0 0,1 0 0 0 0,1-1 0 0 0,0-1 0 0 0,1 0 0 0 0,-2-4 0 0 0,1 2 0 0 0,-1-2 0 0 0,1-2 0 0 0,1-6 0 0 0,-1-2 0 0 0,1-1 0 0 0,0-2 0 0 0,0-1 0 0 0,0-1 0 0 0,0 11 0 0 0,0 5 0 0 0,0 0 0 0 0,0-1 0 0 0,0-3 0 0 0,0-1 0 0 0,2 0 0 0 0,1 0 0 0 0,-1-2 0 0 0,0 0 0 0 0,0-2 0 0 0,-1-2 0 0 0,-3-2 0 0 0,2 1 0 0 0,0-1 0 0 0,0 8 0 0 0,1 0 0 0 0,-1 0 0 0 0,0-4 0 0 0,1-1 0 0 0,-1-1 0 0 0,0-3 0 0 0,-2 0 0 0 0,0 4 0 0 0,0 3 0 0 0,0 2 0 0 0,1-1 0 0 0,0-3 0 0 0,1-2 0 0 0,0-2 0 0 0,-3 6 0 0 0,0 3 0 0 0,0-2 0 0 0,1-4 0 0 0,-1-1 0 0 0,-1-1 0 0 0,2 0 0 0 0,0 0 0 0 0,-1 3 0 0 0,0 2 0 0 0,-2 0 0 0 0,1-1 0 0 0,1 0 0 0 0,0-1 0 0 0,2 3 0 0 0,0 0 0 0 0,-1-3 0 0 0,1 2 0 0 0,-1 3 0 0 0,0 0 0 0 0,-1-1 0 0 0,0-1 0 0 0,1-1 0 0 0,1-2 0 0 0,-1-2 0 0 0,0 1 0 0 0,1 4 0 0 0,-1 1 0 0 0,2-3 0 0 0,-1-1 0 0 0,-1-1 0 0 0,0 3 0 0 0,0 0 0 0 0,-2 7 0 0 0,0-1 0 0 0,0-2 0 0 0,2-2 0 0 0,-2-1 0 0 0,-2 8 0 0 0,0 1 0 0 0,-2 0 0 0 0,-1 10 0 0 0,-2 2 0 0 0,1-4 0 0 0,-2 1 0 0 0,1-4 0 0 0,0-5 0 0 0,0 2 0 0 0,0-2 0 0 0,0 3 0 0 0,-3 2 0 0 0,2-2 0 0 0,2-4 0 0 0,0-4 0 0 0,2-6 0 0 0,0-2 0 0 0,0 1 0 0 0,-1 3 0 0 0,-3 3 0 0 0,1 2 0 0 0,-2-2 0 0 0,3-2 0 0 0,-3 5 0 0 0,0-2 0 0 0,-3 5 0 0 0,2-1 0 0 0,-1-1 0 0 0,3-4 0 0 0,0-2 0 0 0,2-5 0 0 0,1-1 0 0 0,1-4 0 0 0,1-2 0 0 0,-2 0 0 0 0,-1-1 0 0 0,-1 0 0 0 0,-1 3 0 0 0,-3 4 0 0 0,-1 2 0 0 0,0 2 0 0 0,1-1 0 0 0,0 0 0 0 0,0-1 0 0 0,-2 0 0 0 0,-5 11 0 0 0,-7 6 0 0 0,-7 9 0 0 0,0-1 0 0 0,4-5 0 0 0,5-5 0 0 0,3-6 0 0 0,6-5 0 0 0,5-5 0 0 0,3-2 0 0 0,-3-1 0 0 0,-1-1 0 0 0,-1 2 0 0 0,0 0 0 0 0,3-1 0 0 0,2-4 0 0 0,0 1 0 0 0,-3 1 0 0 0,-1-1 0 0 0,-1 1 0 0 0,-3 0 0 0 0,0-1 0 0 0,-4 1 0 0 0,-1 0 0 0 0,-2 2 0 0 0,-12 6 0 0 0,-2 3 0 0 0,2-2 0 0 0,4-1 0 0 0,2 0 0 0 0,-5 4 0 0 0,-8 6 0 0 0,1-1 0 0 0,4-3 0 0 0,3-4 0 0 0,4-2 0 0 0,5-3 0 0 0,-3 0 0 0 0,-18 14 0 0 0,-7 6 0 0 0,-3 1 0 0 0,4-3 0 0 0,-1 1 0 0 0,4-4 0 0 0,8-5 0 0 0,8-5 0 0 0,-1 2 0 0 0,4-2 0 0 0,5-2 0 0 0,-3 0 0 0 0,0 0 0 0 0,3-3 0 0 0,1 2 0 0 0,-6 5 0 0 0,-3 3 0 0 0,0-1 0 0 0,4-3 0 0 0,7-5 0 0 0,-4 2 0 0 0,0 1 0 0 0,-12 10 0 0 0,-2 4 0 0 0,-1 1 0 0 0,-3 1 0 0 0,2-3 0 0 0,5-3 0 0 0,5-5 0 0 0,8-5 0 0 0,7-5 0 0 0,5-4 0 0 0,-2 1 0 0 0,0 1 0 0 0,0-1 0 0 0,-4 0 0 0 0,-1 0 0 0 0,1-2 0 0 0,-1-1 0 0 0,2-1 0 0 0,2-1 0 0 0,0 1 0 0 0,2-1 0 0 0,0 3 0 0 0,-1 1 0 0 0,2-1 0 0 0,-1 2 0 0 0,-3 1 0 0 0,-2 0 0 0 0,-1-1 0 0 0,0 0 0 0 0,1 1 0 0 0,-3 1 0 0 0,-9 9 0 0 0,-9 12 0 0 0,-2 2 0 0 0,-4 2 0 0 0,3-3 0 0 0,1-2 0 0 0,-10 10 0 0 0,-10 7 0 0 0,3-4 0 0 0,9-8 0 0 0,4-4 0 0 0,9-7 0 0 0,6-6 0 0 0,7-5 0 0 0,3-5 0 0 0,-8 4 0 0 0,-3 2 0 0 0,5 0 0 0 0,-2-1 0 0 0,2-2 0 0 0,3-4 0 0 0,2 0 0 0 0,3 1 0 0 0,0 1 0 0 0,1-1 0 0 0,-2 1 0 0 0,-9 6 0 0 0,-5 4 0 0 0,-8 8 0 0 0,-7 3 0 0 0,-2 7 0 0 0,4-2 0 0 0,6-1 0 0 0,-11 10 0 0 0,-8 8 0 0 0,-2 4 0 0 0,7-6 0 0 0,4-3 0 0 0,0-1 0 0 0,5-4 0 0 0,6 0 0 0 0,2-3 0 0 0,3 2 0 0 0,5-5 0 0 0,5-6 0 0 0,0 2 0 0 0,0-3 0 0 0,-3 4 0 0 0,-10 11 0 0 0,-4 0 0 0 0,0 2 0 0 0,1-1 0 0 0,0-3 0 0 0,-6 7 0 0 0,2 0 0 0 0,-5 5 0 0 0,-4 5 0 0 0,6-6 0 0 0,-1-3 0 0 0,5-7 0 0 0,0-1 0 0 0,3-3 0 0 0,-3 2 0 0 0,5-4 0 0 0,-29 46 0 0 0,-11 15 0 0 0,0 1 0 0 0,10-14 0 0 0,5-7 0 0 0,8-9 0 0 0,11-13 0 0 0,-18 13 0 0 0,-2-1 0 0 0,8-10 0 0 0,11-12 0 0 0,11-12 0 0 0,7-8 0 0 0,4 1 0 0 0,-2 6 0 0 0,2-2 0 0 0,-1-2 0 0 0,2-2 0 0 0,1 4 0 0 0,0-3 0 0 0,1-3 0 0 0,5-4 0 0 0,-10 14 0 0 0,-1 4 0 0 0,-2-2 0 0 0,1-3 0 0 0,3-2 0 0 0,-2 0 0 0 0,0-2 0 0 0,0 0 0 0 0,-3 4 0 0 0,1-1 0 0 0,3-5 0 0 0,5-5 0 0 0,5-4 0 0 0,3-3 0 0 0,3-3 0 0 0,-2 5 0 0 0,-11 15 0 0 0,-4 2 0 0 0,2 2 0 0 0,3-7 0 0 0,3-3 0 0 0,3-4 0 0 0,3-4 0 0 0,2-3 0 0 0,3-3 0 0 0,-12 18 0 0 0,-6 7 0 0 0,-1 0 0 0 0,2-6 0 0 0,1-5 0 0 0,1 0 0 0 0,1-5 0 0 0,3-2 0 0 0,-3 4 0 0 0,0 0 0 0 0,2 2 0 0 0,2-4 0 0 0,2-4 0 0 0,0 0 0 0 0,0 0 0 0 0,3-5 0 0 0,-1 2 0 0 0,1-1 0 0 0,3-2 0 0 0,2-3 0 0 0,2-4 0 0 0,1 1 0 0 0,-2 2 0 0 0,-1 4 0 0 0,-1-2 0 0 0,-2 3 0 0 0,-17 16 0 0 0,-5 8 0 0 0,-1-1 0 0 0,2-1 0 0 0,5-5 0 0 0,3-2 0 0 0,2-2 0 0 0,0 4 0 0 0,0 1 0 0 0,0 0 0 0 0,0-3 0 0 0,-2 12 0 0 0,1 0 0 0 0,3-3 0 0 0,3-1 0 0 0,5-1 0 0 0,2-6 0 0 0,-2-4 0 0 0,0-3 0 0 0,0-1 0 0 0,0-2 0 0 0,0 0 0 0 0,0-1 0 0 0,3-3 0 0 0,-4 9 0 0 0,-1 4 0 0 0,1 3 0 0 0,0-2 0 0 0,2-4 0 0 0,3-5 0 0 0,0-2 0 0 0,1-1 0 0 0,-2 6 0 0 0,1 0 0 0 0,1-1 0 0 0,0 1 0 0 0,0-4 0 0 0,1-4 0 0 0,0-3 0 0 0,2-3 0 0 0,-3 3 0 0 0,-3 7 0 0 0,-3 6 0 0 0,0-2 0 0 0,0-3 0 0 0,1 0 0 0 0,-1-1 0 0 0,-1-2 0 0 0,2-1 0 0 0,-1 0 0 0 0,1-2 0 0 0,1 2 0 0 0,0-2 0 0 0,2-4 0 0 0,3-1 0 0 0,0 0 0 0 0,2 0 0 0 0,0-1 0 0 0,1 6 0 0 0,-2 3 0 0 0,-1 1 0 0 0,-1-3 0 0 0,0-4 0 0 0,3-4 0 0 0,-1 2 0 0 0,0-1 0 0 0,-1 0 0 0 0,-2 2 0 0 0,-4 3 0 0 0,-1 1 0 0 0,-3 7 0 0 0,-2 2 0 0 0,-9 21 0 0 0,0 3 0 0 0,3-7 0 0 0,4-7 0 0 0,6-9 0 0 0,4-7 0 0 0,4-5 0 0 0,2-2 0 0 0,-1-1 0 0 0,2-1 0 0 0,-1 2 0 0 0,0-3 0 0 0,-1-3 0 0 0,1 1 0 0 0,-3-2 0 0 0,1 0 0 0 0,-2 0 0 0 0,-1 2 0 0 0,2 2 0 0 0,0 0 0 0 0,0-2 0 0 0,3 1 0 0 0,0-1 0 0 0,3-2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ED377-BA95-43A1-87AB-1C158AE39CC0}"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F7A4B-5B22-4BBA-909F-2ED8A79EF41D}" type="slidenum">
              <a:rPr lang="en-US" smtClean="0"/>
              <a:t>‹#›</a:t>
            </a:fld>
            <a:endParaRPr lang="en-US"/>
          </a:p>
        </p:txBody>
      </p:sp>
    </p:spTree>
    <p:extLst>
      <p:ext uri="{BB962C8B-B14F-4D97-AF65-F5344CB8AC3E}">
        <p14:creationId xmlns:p14="http://schemas.microsoft.com/office/powerpoint/2010/main" val="8189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D029C-8922-BC1B-E39E-8DB369A3C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CF9E9C-627B-2348-9F2B-ADD91C135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244EF-7851-FD4D-4019-3D7EF50FE2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FA64F2-35B7-75AE-8B15-A5BFBF5BE5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FF6D55-28B4-4450-8EAF-05B5216D5D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64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78</a:t>
            </a:fld>
            <a:endParaRPr lang="en-US"/>
          </a:p>
        </p:txBody>
      </p:sp>
    </p:spTree>
    <p:extLst>
      <p:ext uri="{BB962C8B-B14F-4D97-AF65-F5344CB8AC3E}">
        <p14:creationId xmlns:p14="http://schemas.microsoft.com/office/powerpoint/2010/main" val="19459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21E8-D1A8-4FA7-36F3-15AE1F201E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55E944-F757-C71A-30FC-39B01DD465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CE9476-D3A5-1843-8088-F2194FF7E03D}"/>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5" name="Footer Placeholder 4">
            <a:extLst>
              <a:ext uri="{FF2B5EF4-FFF2-40B4-BE49-F238E27FC236}">
                <a16:creationId xmlns:a16="http://schemas.microsoft.com/office/drawing/2014/main" id="{9A940CAF-218B-323B-E00E-0A906EE76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9C4BC-6B68-1C45-655E-5E928A8F2B47}"/>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4112433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D74A-940B-9325-AC0E-4E312AF69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B3D7F-F5FE-F556-1295-6CB334B343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2BDCC-A15C-0CBF-067C-6389C7D2E118}"/>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5" name="Footer Placeholder 4">
            <a:extLst>
              <a:ext uri="{FF2B5EF4-FFF2-40B4-BE49-F238E27FC236}">
                <a16:creationId xmlns:a16="http://schemas.microsoft.com/office/drawing/2014/main" id="{37A05BC5-1A4B-CA85-6C92-9D8EDD368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85CBC-004A-2E47-33C0-2CCAC72554F6}"/>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93400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1E5B93-41AC-018E-0D3C-2E7A6A77EE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F3BF44-0940-0A4F-B0E7-A444D0AA68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65EE4-78CD-1E3E-3FEB-15FC2109D38B}"/>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5" name="Footer Placeholder 4">
            <a:extLst>
              <a:ext uri="{FF2B5EF4-FFF2-40B4-BE49-F238E27FC236}">
                <a16:creationId xmlns:a16="http://schemas.microsoft.com/office/drawing/2014/main" id="{632900B1-0971-A498-4784-33B44AA47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ADA1D-139A-9E04-5249-08F1605E0EC1}"/>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2386129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16DC-9E19-4A7A-9474-1770FE7DE7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CFAF2A-00CC-A93F-FD4D-DE2539E64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9216BD-37C3-A423-4647-7515C6AB4E5D}"/>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5" name="Footer Placeholder 4">
            <a:extLst>
              <a:ext uri="{FF2B5EF4-FFF2-40B4-BE49-F238E27FC236}">
                <a16:creationId xmlns:a16="http://schemas.microsoft.com/office/drawing/2014/main" id="{134E72F8-2346-62AF-260E-5A49FCDFB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AD76D-61EC-F41F-2FD4-43B13BE077BA}"/>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3741062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A347-63CE-7EB2-F949-4ADD6D66A4D0}"/>
              </a:ext>
            </a:extLst>
          </p:cNvPr>
          <p:cNvSpPr>
            <a:spLocks noGrp="1"/>
          </p:cNvSpPr>
          <p:nvPr>
            <p:ph type="title"/>
          </p:nvPr>
        </p:nvSpPr>
        <p:spPr/>
        <p:txBody>
          <a:bodyPr/>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D847336-D0EB-8FA9-9BC8-7151A0B8D312}"/>
              </a:ext>
            </a:extLst>
          </p:cNvPr>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1FABC-8A44-AB86-56A1-4201F469176C}"/>
              </a:ext>
            </a:extLst>
          </p:cNvPr>
          <p:cNvSpPr>
            <a:spLocks noGrp="1"/>
          </p:cNvSpPr>
          <p:nvPr>
            <p:ph type="dt" sz="half" idx="10"/>
          </p:nvPr>
        </p:nvSpPr>
        <p:spPr/>
        <p:txBody>
          <a:bodyPr/>
          <a:lstStyle>
            <a:lvl1pPr>
              <a:defRPr>
                <a:latin typeface="+mj-lt"/>
              </a:defRPr>
            </a:lvl1pPr>
          </a:lstStyle>
          <a:p>
            <a:fld id="{5DBE272A-A67A-4CB7-AC6B-11695619E4A9}" type="datetimeFigureOut">
              <a:rPr lang="en-US" smtClean="0"/>
              <a:pPr/>
              <a:t>3/13/2025</a:t>
            </a:fld>
            <a:endParaRPr lang="en-US"/>
          </a:p>
        </p:txBody>
      </p:sp>
      <p:sp>
        <p:nvSpPr>
          <p:cNvPr id="5" name="Footer Placeholder 4">
            <a:extLst>
              <a:ext uri="{FF2B5EF4-FFF2-40B4-BE49-F238E27FC236}">
                <a16:creationId xmlns:a16="http://schemas.microsoft.com/office/drawing/2014/main" id="{9CD53284-B798-B432-1293-08D5BACD7E7C}"/>
              </a:ext>
            </a:extLst>
          </p:cNvPr>
          <p:cNvSpPr>
            <a:spLocks noGrp="1"/>
          </p:cNvSpPr>
          <p:nvPr>
            <p:ph type="ftr" sz="quarter" idx="11"/>
          </p:nvPr>
        </p:nvSpPr>
        <p:spPr/>
        <p:txBody>
          <a:bodyPr/>
          <a:lstStyle>
            <a:lvl1pPr>
              <a:defRPr>
                <a:latin typeface="+mj-lt"/>
              </a:defRPr>
            </a:lvl1pPr>
          </a:lstStyle>
          <a:p>
            <a:endParaRPr lang="en-US"/>
          </a:p>
        </p:txBody>
      </p:sp>
      <p:sp>
        <p:nvSpPr>
          <p:cNvPr id="6" name="Slide Number Placeholder 5">
            <a:extLst>
              <a:ext uri="{FF2B5EF4-FFF2-40B4-BE49-F238E27FC236}">
                <a16:creationId xmlns:a16="http://schemas.microsoft.com/office/drawing/2014/main" id="{8360C4A4-3045-84FD-B67A-A4810ACB5A50}"/>
              </a:ext>
            </a:extLst>
          </p:cNvPr>
          <p:cNvSpPr>
            <a:spLocks noGrp="1"/>
          </p:cNvSpPr>
          <p:nvPr>
            <p:ph type="sldNum" sz="quarter" idx="12"/>
          </p:nvPr>
        </p:nvSpPr>
        <p:spPr/>
        <p:txBody>
          <a:bodyPr/>
          <a:lstStyle>
            <a:lvl1pPr>
              <a:defRPr>
                <a:latin typeface="+mj-lt"/>
              </a:defRPr>
            </a:lvl1pPr>
          </a:lstStyle>
          <a:p>
            <a:fld id="{313B3495-3DD5-4E9F-A963-2FB84AD20BA9}" type="slidenum">
              <a:rPr lang="en-US" smtClean="0"/>
              <a:pPr/>
              <a:t>‹#›</a:t>
            </a:fld>
            <a:endParaRPr lang="en-US"/>
          </a:p>
        </p:txBody>
      </p:sp>
    </p:spTree>
    <p:extLst>
      <p:ext uri="{BB962C8B-B14F-4D97-AF65-F5344CB8AC3E}">
        <p14:creationId xmlns:p14="http://schemas.microsoft.com/office/powerpoint/2010/main" val="14942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225D7-14A6-B89A-3901-BE1FE679F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84814C-62D3-8EBF-B916-D65A9151B7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3C9626-1EBE-DBB1-8B97-B1E6A584B25F}"/>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5" name="Footer Placeholder 4">
            <a:extLst>
              <a:ext uri="{FF2B5EF4-FFF2-40B4-BE49-F238E27FC236}">
                <a16:creationId xmlns:a16="http://schemas.microsoft.com/office/drawing/2014/main" id="{7D6DD106-0893-E4A0-AD83-CAD96D11F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85D2C-475D-2838-6AEB-15D416C22FF1}"/>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3490013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D101-80D2-4C1D-D83F-351C9CA48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D7C23-A84C-F404-6562-BF52F80365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399DE-1B76-17B4-8D22-1452C0B87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681714-DA13-5999-AD28-60D543311CE2}"/>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6" name="Footer Placeholder 5">
            <a:extLst>
              <a:ext uri="{FF2B5EF4-FFF2-40B4-BE49-F238E27FC236}">
                <a16:creationId xmlns:a16="http://schemas.microsoft.com/office/drawing/2014/main" id="{749FBE4A-4D3B-EC99-BA2E-640B333AB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C7F88-9706-30E9-3AEB-B5A627913491}"/>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1614209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052C-4308-F1A4-8AD3-D8C7A1FFD5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8DC543-74FC-7750-1026-26ED68013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CB7048-B2F0-0183-405B-87616560C1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DBF7F3-9B07-EFA2-B089-65EB3477D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D2C40E-3670-689F-D9AB-1E3DC40016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5ADF9E-8B48-8361-CF6E-D9D8E7120B7E}"/>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8" name="Footer Placeholder 7">
            <a:extLst>
              <a:ext uri="{FF2B5EF4-FFF2-40B4-BE49-F238E27FC236}">
                <a16:creationId xmlns:a16="http://schemas.microsoft.com/office/drawing/2014/main" id="{136033D9-2FDB-50BE-764C-879FC2CF7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7A8A4D-A708-97D3-2AFE-CCB8592B28CB}"/>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2496074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88BA-A982-C602-FFCE-6102F18BD0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6842A4-91F0-AE14-53F8-AA29BAE95106}"/>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4" name="Footer Placeholder 3">
            <a:extLst>
              <a:ext uri="{FF2B5EF4-FFF2-40B4-BE49-F238E27FC236}">
                <a16:creationId xmlns:a16="http://schemas.microsoft.com/office/drawing/2014/main" id="{78E7353B-7892-E17E-D34F-843E953A2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8CB748-982D-D6C8-19F1-C8378262BA48}"/>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2041009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3CFCE-9AE7-EB5F-10F5-483808D96DEE}"/>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3" name="Footer Placeholder 2">
            <a:extLst>
              <a:ext uri="{FF2B5EF4-FFF2-40B4-BE49-F238E27FC236}">
                <a16:creationId xmlns:a16="http://schemas.microsoft.com/office/drawing/2014/main" id="{941A82D3-7C48-939D-4A2C-8135DC689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B15A1-4E2E-6020-4032-A90B3252BADD}"/>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739081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C071-45BB-45F5-96EF-70BA810D2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CF5C0C-7AAF-E820-4081-17162B1D84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A5592E-E5BA-51BA-E2F5-220FC087D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03594-CB00-597F-E92F-AE39AF8D2EC6}"/>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6" name="Footer Placeholder 5">
            <a:extLst>
              <a:ext uri="{FF2B5EF4-FFF2-40B4-BE49-F238E27FC236}">
                <a16:creationId xmlns:a16="http://schemas.microsoft.com/office/drawing/2014/main" id="{74B0FA94-2C0A-8CB1-80FF-24487469AA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BF57B8-0C4A-A4E2-40EE-333AD81D2775}"/>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1844934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55EB-9647-5722-3E43-F0E79062C4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F03119-2849-97A4-81E9-F58772AA9E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4DF6D-4358-38E7-CA5F-0DFD11BE36FD}"/>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5" name="Footer Placeholder 4">
            <a:extLst>
              <a:ext uri="{FF2B5EF4-FFF2-40B4-BE49-F238E27FC236}">
                <a16:creationId xmlns:a16="http://schemas.microsoft.com/office/drawing/2014/main" id="{A19A55A6-F484-D0F0-DD4F-6430B395A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97D59-14CF-12DF-A24D-BA8671138E35}"/>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2691264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C563-0C3C-0306-627C-35C126D383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FBACFA-96C5-C46F-9234-471B061108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EC9AF1-5056-537E-7FC8-7B1A10741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12C080-FB12-1D52-52EE-5B8DEA1F1084}"/>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6" name="Footer Placeholder 5">
            <a:extLst>
              <a:ext uri="{FF2B5EF4-FFF2-40B4-BE49-F238E27FC236}">
                <a16:creationId xmlns:a16="http://schemas.microsoft.com/office/drawing/2014/main" id="{BAC60E1A-2D86-75C3-8686-B02921296C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8963B-9096-0430-4DC4-376681B3A106}"/>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977584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D528-BF27-71E6-B2F5-AE9E23177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637D69-B55E-7C86-1D76-881ED4C51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4705E-FE5D-4549-9FC2-FC63F49D27D2}"/>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5" name="Footer Placeholder 4">
            <a:extLst>
              <a:ext uri="{FF2B5EF4-FFF2-40B4-BE49-F238E27FC236}">
                <a16:creationId xmlns:a16="http://schemas.microsoft.com/office/drawing/2014/main" id="{1F959417-CFCB-C4EB-556A-A66C7FB06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E8022-FC6E-4B33-F9C1-7ACECD83A44F}"/>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4002432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7C1A15-66D8-ECF9-9CB9-27115C5674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8FF26C-A2DE-47B9-EAA8-C18ED0C1FB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105BA-B068-51BC-32BD-4BE60ABC7AE7}"/>
              </a:ext>
            </a:extLst>
          </p:cNvPr>
          <p:cNvSpPr>
            <a:spLocks noGrp="1"/>
          </p:cNvSpPr>
          <p:nvPr>
            <p:ph type="dt" sz="half" idx="10"/>
          </p:nvPr>
        </p:nvSpPr>
        <p:spPr/>
        <p:txBody>
          <a:bodyPr/>
          <a:lstStyle/>
          <a:p>
            <a:fld id="{5DBE272A-A67A-4CB7-AC6B-11695619E4A9}" type="datetimeFigureOut">
              <a:rPr lang="en-US" smtClean="0"/>
              <a:t>3/13/2025</a:t>
            </a:fld>
            <a:endParaRPr lang="en-US"/>
          </a:p>
        </p:txBody>
      </p:sp>
      <p:sp>
        <p:nvSpPr>
          <p:cNvPr id="5" name="Footer Placeholder 4">
            <a:extLst>
              <a:ext uri="{FF2B5EF4-FFF2-40B4-BE49-F238E27FC236}">
                <a16:creationId xmlns:a16="http://schemas.microsoft.com/office/drawing/2014/main" id="{11EE08DA-A796-6B77-ED37-6A1F69A20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D05F9-2242-4AB7-27DB-8AA8A6904C98}"/>
              </a:ext>
            </a:extLst>
          </p:cNvPr>
          <p:cNvSpPr>
            <a:spLocks noGrp="1"/>
          </p:cNvSpPr>
          <p:nvPr>
            <p:ph type="sldNum" sz="quarter" idx="12"/>
          </p:nvPr>
        </p:nvSpPr>
        <p:spPr/>
        <p:txBody>
          <a:bodyPr/>
          <a:lstStyle/>
          <a:p>
            <a:fld id="{313B3495-3DD5-4E9F-A963-2FB84AD20BA9}" type="slidenum">
              <a:rPr lang="en-US" smtClean="0"/>
              <a:t>‹#›</a:t>
            </a:fld>
            <a:endParaRPr lang="en-US"/>
          </a:p>
        </p:txBody>
      </p:sp>
    </p:spTree>
    <p:extLst>
      <p:ext uri="{BB962C8B-B14F-4D97-AF65-F5344CB8AC3E}">
        <p14:creationId xmlns:p14="http://schemas.microsoft.com/office/powerpoint/2010/main" val="1491313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5782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24460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19375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005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3/13/2025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7884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6485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898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C56F-7582-F5E5-6760-0A48127A79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EA0176-1FFE-A4DC-BDDD-7AB0D78326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6021F2-D914-AA71-2A13-C6AD793C6E57}"/>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5" name="Footer Placeholder 4">
            <a:extLst>
              <a:ext uri="{FF2B5EF4-FFF2-40B4-BE49-F238E27FC236}">
                <a16:creationId xmlns:a16="http://schemas.microsoft.com/office/drawing/2014/main" id="{42191815-F32C-79C6-F80C-A5BBD2C06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A1C5C-8202-C2B0-6F99-1BA0298AED8E}"/>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9119527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47046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5359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209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220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43963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44146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073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133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57136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895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604F-7807-AF97-88C5-8E6D2FA29D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1A9397-89DF-65C1-9E32-81C93174B0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0F490D-873A-0C48-46D6-D3C9390373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DFE2A9-3B82-EEB3-E11B-CF498EB6DA89}"/>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6" name="Footer Placeholder 5">
            <a:extLst>
              <a:ext uri="{FF2B5EF4-FFF2-40B4-BE49-F238E27FC236}">
                <a16:creationId xmlns:a16="http://schemas.microsoft.com/office/drawing/2014/main" id="{30718C81-3240-EC54-F4DF-4DFC3627C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E98B5-3F04-CF4D-2277-871D78E1E3FA}"/>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196468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4C3F-45A7-DA67-F289-6F809EC3D0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4ABB36-A006-B3F9-A145-70C6BCD21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D71977-979A-99C0-CE46-6C1471937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A7613D-1728-12D5-8D7F-D158B85E98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D205F0-5FF5-2E8C-5914-D55636BFAE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BE2D11-B1D6-FD98-FEE3-B50DF9CAB46C}"/>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8" name="Footer Placeholder 7">
            <a:extLst>
              <a:ext uri="{FF2B5EF4-FFF2-40B4-BE49-F238E27FC236}">
                <a16:creationId xmlns:a16="http://schemas.microsoft.com/office/drawing/2014/main" id="{45DE0587-0F4D-1056-2D6B-8D7000165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769514-D4D3-1A0C-718A-0565EDC0096A}"/>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985527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F843-F750-3E88-99A3-567A70535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CAF55A-A754-5EAB-2605-A5C089E6B365}"/>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4" name="Footer Placeholder 3">
            <a:extLst>
              <a:ext uri="{FF2B5EF4-FFF2-40B4-BE49-F238E27FC236}">
                <a16:creationId xmlns:a16="http://schemas.microsoft.com/office/drawing/2014/main" id="{A70B8E6A-683E-93FE-D008-2BB2369478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4B0FA-5B2A-D625-E59C-07418CA8A592}"/>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3083068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F8395A-8E7B-E646-828F-4F9AE8805BD7}"/>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3" name="Footer Placeholder 2">
            <a:extLst>
              <a:ext uri="{FF2B5EF4-FFF2-40B4-BE49-F238E27FC236}">
                <a16:creationId xmlns:a16="http://schemas.microsoft.com/office/drawing/2014/main" id="{DC031A2E-0DF7-4404-65B2-F3C992E438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790C0A-C670-4146-9E75-78C1E3C772DF}"/>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186599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9DE2-D029-A208-FC2A-F79160C88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D694B-7DBD-0C78-383F-42CAA4C0C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4358C2-1B9C-26CE-0DE4-294C23B55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DA6462-808D-1E93-9819-5277335336D1}"/>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6" name="Footer Placeholder 5">
            <a:extLst>
              <a:ext uri="{FF2B5EF4-FFF2-40B4-BE49-F238E27FC236}">
                <a16:creationId xmlns:a16="http://schemas.microsoft.com/office/drawing/2014/main" id="{98F74754-9004-74CF-72C6-30CF5B890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A86DE7-1C51-233F-32DD-831DF7542B4C}"/>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2527907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9B7F-AB62-3B55-3377-85101AB699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77D260-78A4-5423-46E5-AB99F29830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1176F8-A8D8-016E-8A9C-46BCE3891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54A23-94C1-BEFD-3F67-71C80972BAE0}"/>
              </a:ext>
            </a:extLst>
          </p:cNvPr>
          <p:cNvSpPr>
            <a:spLocks noGrp="1"/>
          </p:cNvSpPr>
          <p:nvPr>
            <p:ph type="dt" sz="half" idx="10"/>
          </p:nvPr>
        </p:nvSpPr>
        <p:spPr/>
        <p:txBody>
          <a:bodyPr/>
          <a:lstStyle/>
          <a:p>
            <a:fld id="{DE6BA60F-DE6F-45D4-98F5-DAB0AE3C7AA8}" type="datetimeFigureOut">
              <a:rPr lang="en-US" smtClean="0"/>
              <a:t>3/13/2025</a:t>
            </a:fld>
            <a:endParaRPr lang="en-US"/>
          </a:p>
        </p:txBody>
      </p:sp>
      <p:sp>
        <p:nvSpPr>
          <p:cNvPr id="6" name="Footer Placeholder 5">
            <a:extLst>
              <a:ext uri="{FF2B5EF4-FFF2-40B4-BE49-F238E27FC236}">
                <a16:creationId xmlns:a16="http://schemas.microsoft.com/office/drawing/2014/main" id="{41655BF0-D34F-899D-1FB8-B37FD1C15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FCC56-80A0-3F27-57FF-DF10380C74D7}"/>
              </a:ext>
            </a:extLst>
          </p:cNvPr>
          <p:cNvSpPr>
            <a:spLocks noGrp="1"/>
          </p:cNvSpPr>
          <p:nvPr>
            <p:ph type="sldNum" sz="quarter" idx="12"/>
          </p:nvPr>
        </p:nvSpPr>
        <p:spPr/>
        <p:txBody>
          <a:bodyPr/>
          <a:lstStyle/>
          <a:p>
            <a:fld id="{5A5D9921-1366-4828-99D6-72E4CD9886A9}" type="slidenum">
              <a:rPr lang="en-US" smtClean="0"/>
              <a:t>‹#›</a:t>
            </a:fld>
            <a:endParaRPr lang="en-US"/>
          </a:p>
        </p:txBody>
      </p:sp>
    </p:spTree>
    <p:extLst>
      <p:ext uri="{BB962C8B-B14F-4D97-AF65-F5344CB8AC3E}">
        <p14:creationId xmlns:p14="http://schemas.microsoft.com/office/powerpoint/2010/main" val="127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A959D4-A39C-C2A9-E35A-17CBC20BEBA6}"/>
              </a:ext>
            </a:extLst>
          </p:cNvPr>
          <p:cNvSpPr>
            <a:spLocks noGrp="1"/>
          </p:cNvSpPr>
          <p:nvPr>
            <p:ph type="title"/>
          </p:nvPr>
        </p:nvSpPr>
        <p:spPr>
          <a:xfrm>
            <a:off x="838200" y="3270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5D15EE-5F98-EAC8-3D57-93F05E541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77DF279-581C-0FF7-E891-4C053EA0E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BA60F-DE6F-45D4-98F5-DAB0AE3C7AA8}" type="datetimeFigureOut">
              <a:rPr lang="en-US" smtClean="0"/>
              <a:t>3/13/2025</a:t>
            </a:fld>
            <a:endParaRPr lang="en-US"/>
          </a:p>
        </p:txBody>
      </p:sp>
      <p:sp>
        <p:nvSpPr>
          <p:cNvPr id="5" name="Footer Placeholder 4">
            <a:extLst>
              <a:ext uri="{FF2B5EF4-FFF2-40B4-BE49-F238E27FC236}">
                <a16:creationId xmlns:a16="http://schemas.microsoft.com/office/drawing/2014/main" id="{8B2869D4-ACD8-E120-D12F-BA4F2A2383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9AD0BB-1444-8ED2-EC8E-0F95756A2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D9921-1366-4828-99D6-72E4CD9886A9}" type="slidenum">
              <a:rPr lang="en-US" smtClean="0"/>
              <a:t>‹#›</a:t>
            </a:fld>
            <a:endParaRPr lang="en-US"/>
          </a:p>
        </p:txBody>
      </p:sp>
    </p:spTree>
    <p:extLst>
      <p:ext uri="{BB962C8B-B14F-4D97-AF65-F5344CB8AC3E}">
        <p14:creationId xmlns:p14="http://schemas.microsoft.com/office/powerpoint/2010/main" val="10200771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0337B-FD1D-F884-D3EC-DF9566152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37C4B1-1383-5228-6959-4635972E30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1E148-20CD-5CD9-075D-ED856191D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E272A-A67A-4CB7-AC6B-11695619E4A9}" type="datetimeFigureOut">
              <a:rPr lang="en-US" smtClean="0"/>
              <a:t>3/13/2025</a:t>
            </a:fld>
            <a:endParaRPr lang="en-US"/>
          </a:p>
        </p:txBody>
      </p:sp>
      <p:sp>
        <p:nvSpPr>
          <p:cNvPr id="5" name="Footer Placeholder 4">
            <a:extLst>
              <a:ext uri="{FF2B5EF4-FFF2-40B4-BE49-F238E27FC236}">
                <a16:creationId xmlns:a16="http://schemas.microsoft.com/office/drawing/2014/main" id="{AEA98A6E-674F-092A-1EC2-454E69F1C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B5300-C957-230E-DADB-C61E8F579E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B3495-3DD5-4E9F-A963-2FB84AD20BA9}" type="slidenum">
              <a:rPr lang="en-US" smtClean="0"/>
              <a:t>‹#›</a:t>
            </a:fld>
            <a:endParaRPr lang="en-US"/>
          </a:p>
        </p:txBody>
      </p:sp>
    </p:spTree>
    <p:extLst>
      <p:ext uri="{BB962C8B-B14F-4D97-AF65-F5344CB8AC3E}">
        <p14:creationId xmlns:p14="http://schemas.microsoft.com/office/powerpoint/2010/main" val="3583565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3/13/2025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149183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learn.microsoft.com/en-us/azure/machine-learning/how-to-responsible-ai-dashboard?view=azureml-api-2#causal-analysi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earn.microsoft.com/en-us/azure/machine-learning/how-to-responsible-ai-dashboard?view=azureml-api-2#causal-analysis" TargetMode="Externa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earn.microsoft.com/en-us/azure/machine-learning/how-to-responsible-ai-dashboard?view=azureml-api-2#causal-analysis"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rive.google.com/file/d/1QJJUCo4LH5kGQP3kaJlG1RdhjhaJWp-5/view" TargetMode="External"/><Relationship Id="rId2" Type="http://schemas.openxmlformats.org/officeDocument/2006/relationships/hyperlink" Target="https://causal-machine-learning.github.io/kdd2021-tutorial/" TargetMode="External"/><Relationship Id="rId1" Type="http://schemas.openxmlformats.org/officeDocument/2006/relationships/slideLayout" Target="../slideLayouts/slideLayout7.xml"/><Relationship Id="rId6" Type="http://schemas.openxmlformats.org/officeDocument/2006/relationships/hyperlink" Target="https://drive.google.com/file/d/1FEKXFHHATntHjsEymXnEw6GAiUGMm8sG/view" TargetMode="External"/><Relationship Id="rId5" Type="http://schemas.openxmlformats.org/officeDocument/2006/relationships/hyperlink" Target="https://drive.google.com/file/d/1yyIu_3epIVXbwzJj658Iv4vxHGjtPh8n/view" TargetMode="External"/><Relationship Id="rId4" Type="http://schemas.openxmlformats.org/officeDocument/2006/relationships/hyperlink" Target="https://docs.google.com/presentation/d/1FvRtis2fm4c2R7XmRKWMTtZaZjUObW1fGxpNmapmjKI/edit#slide=id.ge6ef5be800_0_478"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3" Type="http://schemas.openxmlformats.org/officeDocument/2006/relationships/image" Target="../media/image58.sv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52.svg"/><Relationship Id="rId21" Type="http://schemas.openxmlformats.org/officeDocument/2006/relationships/image" Target="../media/image66.svg"/><Relationship Id="rId34" Type="http://schemas.openxmlformats.org/officeDocument/2006/relationships/image" Target="../media/image450.png"/><Relationship Id="rId7" Type="http://schemas.openxmlformats.org/officeDocument/2006/relationships/image" Target="../media/image180.png"/><Relationship Id="rId12" Type="http://schemas.openxmlformats.org/officeDocument/2006/relationships/image" Target="../media/image57.png"/><Relationship Id="rId17" Type="http://schemas.openxmlformats.org/officeDocument/2006/relationships/image" Target="../media/image62.svg"/><Relationship Id="rId25" Type="http://schemas.openxmlformats.org/officeDocument/2006/relationships/image" Target="../media/image70.svg"/><Relationship Id="rId33" Type="http://schemas.openxmlformats.org/officeDocument/2006/relationships/image" Target="../media/image78.svg"/><Relationship Id="rId2" Type="http://schemas.openxmlformats.org/officeDocument/2006/relationships/image" Target="../media/image51.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svg"/><Relationship Id="rId1" Type="http://schemas.openxmlformats.org/officeDocument/2006/relationships/slideLayout" Target="../slideLayouts/slideLayout13.xml"/><Relationship Id="rId6" Type="http://schemas.openxmlformats.org/officeDocument/2006/relationships/image" Target="../media/image170.png"/><Relationship Id="rId11" Type="http://schemas.openxmlformats.org/officeDocument/2006/relationships/image" Target="../media/image56.sv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image" Target="../media/image160.png"/><Relationship Id="rId15" Type="http://schemas.openxmlformats.org/officeDocument/2006/relationships/image" Target="../media/image60.svg"/><Relationship Id="rId23" Type="http://schemas.openxmlformats.org/officeDocument/2006/relationships/image" Target="../media/image68.svg"/><Relationship Id="rId28" Type="http://schemas.openxmlformats.org/officeDocument/2006/relationships/image" Target="../media/image73.png"/><Relationship Id="rId10" Type="http://schemas.openxmlformats.org/officeDocument/2006/relationships/image" Target="../media/image55.png"/><Relationship Id="rId19" Type="http://schemas.openxmlformats.org/officeDocument/2006/relationships/image" Target="../media/image64.svg"/><Relationship Id="rId31" Type="http://schemas.openxmlformats.org/officeDocument/2006/relationships/image" Target="../media/image76.svg"/><Relationship Id="rId4" Type="http://schemas.openxmlformats.org/officeDocument/2006/relationships/image" Target="../media/image150.png"/><Relationship Id="rId9" Type="http://schemas.openxmlformats.org/officeDocument/2006/relationships/image" Target="../media/image54.sv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svg"/><Relationship Id="rId30" Type="http://schemas.openxmlformats.org/officeDocument/2006/relationships/image" Target="../media/image75.png"/><Relationship Id="rId35" Type="http://schemas.openxmlformats.org/officeDocument/2006/relationships/image" Target="../media/image460.png"/><Relationship Id="rId8"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3" Type="http://schemas.openxmlformats.org/officeDocument/2006/relationships/image" Target="../media/image58.sv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52.svg"/><Relationship Id="rId21" Type="http://schemas.openxmlformats.org/officeDocument/2006/relationships/image" Target="../media/image66.svg"/><Relationship Id="rId7" Type="http://schemas.openxmlformats.org/officeDocument/2006/relationships/image" Target="../media/image180.png"/><Relationship Id="rId12" Type="http://schemas.openxmlformats.org/officeDocument/2006/relationships/image" Target="../media/image57.png"/><Relationship Id="rId17" Type="http://schemas.openxmlformats.org/officeDocument/2006/relationships/image" Target="../media/image62.svg"/><Relationship Id="rId25" Type="http://schemas.openxmlformats.org/officeDocument/2006/relationships/image" Target="../media/image70.svg"/><Relationship Id="rId33" Type="http://schemas.openxmlformats.org/officeDocument/2006/relationships/image" Target="../media/image78.svg"/><Relationship Id="rId2" Type="http://schemas.openxmlformats.org/officeDocument/2006/relationships/image" Target="../media/image51.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svg"/><Relationship Id="rId1" Type="http://schemas.openxmlformats.org/officeDocument/2006/relationships/slideLayout" Target="../slideLayouts/slideLayout13.xml"/><Relationship Id="rId6" Type="http://schemas.openxmlformats.org/officeDocument/2006/relationships/image" Target="../media/image170.png"/><Relationship Id="rId11" Type="http://schemas.openxmlformats.org/officeDocument/2006/relationships/image" Target="../media/image56.sv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image" Target="../media/image160.png"/><Relationship Id="rId15" Type="http://schemas.openxmlformats.org/officeDocument/2006/relationships/image" Target="../media/image60.svg"/><Relationship Id="rId23" Type="http://schemas.openxmlformats.org/officeDocument/2006/relationships/image" Target="../media/image68.svg"/><Relationship Id="rId28" Type="http://schemas.openxmlformats.org/officeDocument/2006/relationships/image" Target="../media/image73.png"/><Relationship Id="rId10" Type="http://schemas.openxmlformats.org/officeDocument/2006/relationships/image" Target="../media/image55.png"/><Relationship Id="rId19" Type="http://schemas.openxmlformats.org/officeDocument/2006/relationships/image" Target="../media/image64.svg"/><Relationship Id="rId31" Type="http://schemas.openxmlformats.org/officeDocument/2006/relationships/image" Target="../media/image76.svg"/><Relationship Id="rId4" Type="http://schemas.openxmlformats.org/officeDocument/2006/relationships/image" Target="../media/image150.png"/><Relationship Id="rId9" Type="http://schemas.openxmlformats.org/officeDocument/2006/relationships/image" Target="../media/image54.sv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svg"/><Relationship Id="rId30" Type="http://schemas.openxmlformats.org/officeDocument/2006/relationships/image" Target="../media/image75.png"/><Relationship Id="rId8" Type="http://schemas.openxmlformats.org/officeDocument/2006/relationships/image" Target="../media/image53.png"/></Relationships>
</file>

<file path=ppt/slides/_rels/slide57.xml.rels><?xml version="1.0" encoding="UTF-8" standalone="yes"?>
<Relationships xmlns="http://schemas.openxmlformats.org/package/2006/relationships"><Relationship Id="rId13" Type="http://schemas.openxmlformats.org/officeDocument/2006/relationships/image" Target="../media/image58.svg"/><Relationship Id="rId18" Type="http://schemas.openxmlformats.org/officeDocument/2006/relationships/image" Target="../media/image63.png"/><Relationship Id="rId26" Type="http://schemas.openxmlformats.org/officeDocument/2006/relationships/image" Target="../media/image71.png"/><Relationship Id="rId21" Type="http://schemas.openxmlformats.org/officeDocument/2006/relationships/image" Target="../media/image66.svg"/><Relationship Id="rId34" Type="http://schemas.openxmlformats.org/officeDocument/2006/relationships/image" Target="../media/image450.png"/><Relationship Id="rId7" Type="http://schemas.openxmlformats.org/officeDocument/2006/relationships/image" Target="../media/image180.png"/><Relationship Id="rId12" Type="http://schemas.openxmlformats.org/officeDocument/2006/relationships/image" Target="../media/image57.png"/><Relationship Id="rId17" Type="http://schemas.openxmlformats.org/officeDocument/2006/relationships/image" Target="../media/image62.svg"/><Relationship Id="rId25" Type="http://schemas.openxmlformats.org/officeDocument/2006/relationships/image" Target="../media/image70.svg"/><Relationship Id="rId33" Type="http://schemas.openxmlformats.org/officeDocument/2006/relationships/image" Target="../media/image78.svg"/><Relationship Id="rId2" Type="http://schemas.openxmlformats.org/officeDocument/2006/relationships/image" Target="../media/image51.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svg"/><Relationship Id="rId1" Type="http://schemas.openxmlformats.org/officeDocument/2006/relationships/slideLayout" Target="../slideLayouts/slideLayout13.xml"/><Relationship Id="rId6" Type="http://schemas.openxmlformats.org/officeDocument/2006/relationships/image" Target="../media/image170.png"/><Relationship Id="rId11" Type="http://schemas.openxmlformats.org/officeDocument/2006/relationships/image" Target="../media/image56.sv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530.png"/><Relationship Id="rId5" Type="http://schemas.openxmlformats.org/officeDocument/2006/relationships/image" Target="../media/image160.png"/><Relationship Id="rId15" Type="http://schemas.openxmlformats.org/officeDocument/2006/relationships/image" Target="../media/image60.svg"/><Relationship Id="rId23" Type="http://schemas.openxmlformats.org/officeDocument/2006/relationships/image" Target="../media/image68.svg"/><Relationship Id="rId28" Type="http://schemas.openxmlformats.org/officeDocument/2006/relationships/image" Target="../media/image73.png"/><Relationship Id="rId36" Type="http://schemas.openxmlformats.org/officeDocument/2006/relationships/image" Target="../media/image52.png"/><Relationship Id="rId10" Type="http://schemas.openxmlformats.org/officeDocument/2006/relationships/image" Target="../media/image55.png"/><Relationship Id="rId19" Type="http://schemas.openxmlformats.org/officeDocument/2006/relationships/image" Target="../media/image64.svg"/><Relationship Id="rId31" Type="http://schemas.openxmlformats.org/officeDocument/2006/relationships/image" Target="../media/image76.svg"/><Relationship Id="rId4" Type="http://schemas.openxmlformats.org/officeDocument/2006/relationships/image" Target="../media/image150.png"/><Relationship Id="rId9" Type="http://schemas.openxmlformats.org/officeDocument/2006/relationships/image" Target="../media/image54.sv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svg"/><Relationship Id="rId30" Type="http://schemas.openxmlformats.org/officeDocument/2006/relationships/image" Target="../media/image75.png"/><Relationship Id="rId35" Type="http://schemas.openxmlformats.org/officeDocument/2006/relationships/image" Target="../media/image510.png"/><Relationship Id="rId8" Type="http://schemas.openxmlformats.org/officeDocument/2006/relationships/image" Target="../media/image53.png"/><Relationship Id="rId3" Type="http://schemas.openxmlformats.org/officeDocument/2006/relationships/image" Target="../media/image52.svg"/></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som-shahlab/survlearners" TargetMode="External"/><Relationship Id="rId2" Type="http://schemas.openxmlformats.org/officeDocument/2006/relationships/hyperlink" Target="https://arxiv.org/abs/2207.0775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s://causal-machine-learning.github.io/kdd2021-tutorial/" TargetMode="External"/><Relationship Id="rId7" Type="http://schemas.openxmlformats.org/officeDocument/2006/relationships/hyperlink" Target="https://drive.google.com/file/d/1FEKXFHHATntHjsEymXnEw6GAiUGMm8sG/view" TargetMode="External"/><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hyperlink" Target="https://drive.google.com/file/d/1yyIu_3epIVXbwzJj658Iv4vxHGjtPh8n/view" TargetMode="External"/><Relationship Id="rId5" Type="http://schemas.openxmlformats.org/officeDocument/2006/relationships/hyperlink" Target="https://docs.google.com/presentation/d/1FvRtis2fm4c2R7XmRKWMTtZaZjUObW1fGxpNmapmjKI/edit#slide=id.ge6ef5be800_0_478" TargetMode="External"/><Relationship Id="rId4" Type="http://schemas.openxmlformats.org/officeDocument/2006/relationships/hyperlink" Target="https://drive.google.com/file/d/1QJJUCo4LH5kGQP3kaJlG1RdhjhaJWp-5/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910.png"/><Relationship Id="rId4" Type="http://schemas.openxmlformats.org/officeDocument/2006/relationships/customXml" Target="../ink/ink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8.xml"/><Relationship Id="rId4" Type="http://schemas.openxmlformats.org/officeDocument/2006/relationships/hyperlink" Target="https://towardsdatascience.com/be-careful-when-interpreting-predictive-models-in-search-of-causal-insights-e68626e664b6"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xml"/><Relationship Id="rId4" Type="http://schemas.openxmlformats.org/officeDocument/2006/relationships/image" Target="../media/image108.png"/></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8.xml"/><Relationship Id="rId5" Type="http://schemas.openxmlformats.org/officeDocument/2006/relationships/image" Target="../media/image116.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 Id="rId6" Type="http://schemas.openxmlformats.org/officeDocument/2006/relationships/image" Target="../media/image129.png"/><Relationship Id="rId5" Type="http://schemas.openxmlformats.org/officeDocument/2006/relationships/hyperlink" Target="https://sites.google.com/view/caudyn2022" TargetMode="External"/><Relationship Id="rId4" Type="http://schemas.openxmlformats.org/officeDocument/2006/relationships/hyperlink" Target="http://networks.ece.mcgill.ca/sites/default/files/A%20Tutorial%20on%20Causal%20Inference%20in%20Dynamical%20Systems.pdf"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75B5-ED69-27C1-9FB0-854DF4386A5D}"/>
              </a:ext>
            </a:extLst>
          </p:cNvPr>
          <p:cNvSpPr>
            <a:spLocks noGrp="1"/>
          </p:cNvSpPr>
          <p:nvPr>
            <p:ph type="ctrTitle"/>
          </p:nvPr>
        </p:nvSpPr>
        <p:spPr/>
        <p:txBody>
          <a:bodyPr>
            <a:normAutofit/>
          </a:bodyPr>
          <a:lstStyle/>
          <a:p>
            <a:r>
              <a:rPr lang="en-US" dirty="0"/>
              <a:t>MS&amp;E 228: Discussion and FAQ</a:t>
            </a:r>
            <a:endParaRPr lang="en-US" dirty="0">
              <a:cs typeface="Calibri Light"/>
            </a:endParaRPr>
          </a:p>
        </p:txBody>
      </p:sp>
      <p:sp>
        <p:nvSpPr>
          <p:cNvPr id="3" name="Subtitle 2">
            <a:extLst>
              <a:ext uri="{FF2B5EF4-FFF2-40B4-BE49-F238E27FC236}">
                <a16:creationId xmlns:a16="http://schemas.microsoft.com/office/drawing/2014/main" id="{EB45C2F9-CD64-87A9-69E9-D402FA9F049B}"/>
              </a:ext>
            </a:extLst>
          </p:cNvPr>
          <p:cNvSpPr>
            <a:spLocks noGrp="1"/>
          </p:cNvSpPr>
          <p:nvPr>
            <p:ph type="subTitle" idx="1"/>
          </p:nvPr>
        </p:nvSpPr>
        <p:spPr/>
        <p:txBody>
          <a:bodyPr/>
          <a:lstStyle/>
          <a:p>
            <a:r>
              <a:rPr lang="en-US" dirty="0"/>
              <a:t>Vasilis Syrgkanis</a:t>
            </a:r>
          </a:p>
          <a:p>
            <a:r>
              <a:rPr lang="en-US" dirty="0"/>
              <a:t>MS&amp;E, Stanford</a:t>
            </a:r>
          </a:p>
        </p:txBody>
      </p:sp>
    </p:spTree>
    <p:extLst>
      <p:ext uri="{BB962C8B-B14F-4D97-AF65-F5344CB8AC3E}">
        <p14:creationId xmlns:p14="http://schemas.microsoft.com/office/powerpoint/2010/main" val="1536910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FA0F8-7A61-DE0A-4224-8FA63B7439EC}"/>
              </a:ext>
            </a:extLst>
          </p:cNvPr>
          <p:cNvSpPr>
            <a:spLocks noGrp="1"/>
          </p:cNvSpPr>
          <p:nvPr>
            <p:ph idx="1"/>
          </p:nvPr>
        </p:nvSpPr>
        <p:spPr>
          <a:xfrm>
            <a:off x="838200" y="490330"/>
            <a:ext cx="10515600" cy="5686633"/>
          </a:xfrm>
        </p:spPr>
        <p:txBody>
          <a:bodyPr/>
          <a:lstStyle/>
          <a:p>
            <a:r>
              <a:rPr lang="en-US" dirty="0"/>
              <a:t>When ML is used as a nuisance estimator, it does not really hurt the interpretability of the target quantity. </a:t>
            </a:r>
          </a:p>
          <a:p>
            <a:r>
              <a:rPr lang="en-US" dirty="0"/>
              <a:t>The causal effect is identified as a function of a set of predictive models; interpretability of these models is less important, since you only care about the effect</a:t>
            </a:r>
          </a:p>
          <a:p>
            <a:r>
              <a:rPr lang="en-US" dirty="0"/>
              <a:t>In fact, what you really want to know from these auxiliary models is: “did you manage to squeeze out all that is predictable” (e.g. out-of-sample R^2).</a:t>
            </a:r>
          </a:p>
          <a:p>
            <a:r>
              <a:rPr lang="en-US" dirty="0"/>
              <a:t>So, compare </a:t>
            </a:r>
            <a:r>
              <a:rPr lang="en-US" dirty="0" err="1"/>
              <a:t>causalML</a:t>
            </a:r>
            <a:r>
              <a:rPr lang="en-US" dirty="0"/>
              <a:t> approach with approach that uses OLS for all prediction problems and present R^2 for each of these problems when using OLS vs when using more complex ML. If larger, that’s a good high-level argument</a:t>
            </a:r>
          </a:p>
          <a:p>
            <a:endParaRPr lang="en-US" dirty="0"/>
          </a:p>
        </p:txBody>
      </p:sp>
    </p:spTree>
    <p:extLst>
      <p:ext uri="{BB962C8B-B14F-4D97-AF65-F5344CB8AC3E}">
        <p14:creationId xmlns:p14="http://schemas.microsoft.com/office/powerpoint/2010/main" val="1994509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B8334-4E39-96A1-72B4-8E1DCB2689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317362-4270-6E3B-949F-041A5E4366FF}"/>
              </a:ext>
            </a:extLst>
          </p:cNvPr>
          <p:cNvSpPr>
            <a:spLocks noGrp="1"/>
          </p:cNvSpPr>
          <p:nvPr>
            <p:ph idx="1"/>
          </p:nvPr>
        </p:nvSpPr>
        <p:spPr>
          <a:xfrm>
            <a:off x="838200" y="490330"/>
            <a:ext cx="10515600" cy="5686633"/>
          </a:xfrm>
        </p:spPr>
        <p:txBody>
          <a:bodyPr/>
          <a:lstStyle/>
          <a:p>
            <a:r>
              <a:rPr lang="en-US" dirty="0"/>
              <a:t>When ML is used for the target causal quantity (e.g. heterogeneous causal effects), then ML is more problematic for interpretability</a:t>
            </a:r>
          </a:p>
          <a:p>
            <a:r>
              <a:rPr lang="en-US" dirty="0"/>
              <a:t>But you can use all the interpretability tools that have been developed in ML, e.g. distilling into trees, SHAP values</a:t>
            </a:r>
          </a:p>
          <a:p>
            <a:r>
              <a:rPr lang="en-US" dirty="0"/>
              <a:t>Out-of-sample validation metrics (e.g. </a:t>
            </a:r>
            <a:r>
              <a:rPr lang="en-US" dirty="0" err="1"/>
              <a:t>qini</a:t>
            </a:r>
            <a:r>
              <a:rPr lang="en-US" dirty="0"/>
              <a:t> curve, calibration plots) of ML-based CATE models vs linear models is a way to justify the more complex model</a:t>
            </a:r>
          </a:p>
          <a:p>
            <a:endParaRPr lang="en-US" dirty="0"/>
          </a:p>
          <a:p>
            <a:endParaRPr lang="en-US" dirty="0"/>
          </a:p>
        </p:txBody>
      </p:sp>
    </p:spTree>
    <p:extLst>
      <p:ext uri="{BB962C8B-B14F-4D97-AF65-F5344CB8AC3E}">
        <p14:creationId xmlns:p14="http://schemas.microsoft.com/office/powerpoint/2010/main" val="3439460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60D5-2E3A-1026-DBBF-394627ECEAEE}"/>
              </a:ext>
            </a:extLst>
          </p:cNvPr>
          <p:cNvSpPr>
            <a:spLocks noGrp="1"/>
          </p:cNvSpPr>
          <p:nvPr>
            <p:ph type="title"/>
          </p:nvPr>
        </p:nvSpPr>
        <p:spPr/>
        <p:txBody>
          <a:bodyPr/>
          <a:lstStyle/>
          <a:p>
            <a:r>
              <a:rPr lang="en-US" dirty="0"/>
              <a:t>Azure Responsible AI Dashboard</a:t>
            </a:r>
          </a:p>
        </p:txBody>
      </p:sp>
      <p:sp>
        <p:nvSpPr>
          <p:cNvPr id="4" name="TextBox 3">
            <a:extLst>
              <a:ext uri="{FF2B5EF4-FFF2-40B4-BE49-F238E27FC236}">
                <a16:creationId xmlns:a16="http://schemas.microsoft.com/office/drawing/2014/main" id="{378FE119-AD02-53D5-E189-BB0F8CD290AB}"/>
              </a:ext>
            </a:extLst>
          </p:cNvPr>
          <p:cNvSpPr txBox="1"/>
          <p:nvPr/>
        </p:nvSpPr>
        <p:spPr>
          <a:xfrm>
            <a:off x="838200" y="1234213"/>
            <a:ext cx="6095098" cy="646331"/>
          </a:xfrm>
          <a:prstGeom prst="rect">
            <a:avLst/>
          </a:prstGeom>
          <a:noFill/>
        </p:spPr>
        <p:txBody>
          <a:bodyPr wrap="square">
            <a:spAutoFit/>
          </a:bodyPr>
          <a:lstStyle/>
          <a:p>
            <a:r>
              <a:rPr lang="en-US" dirty="0">
                <a:hlinkClick r:id="rId2"/>
              </a:rPr>
              <a:t>Use the Responsible AI dashboard in Azure Machine Learning studio - Azure Machine Learning | Microsoft Learn</a:t>
            </a:r>
            <a:endParaRPr lang="en-US" dirty="0"/>
          </a:p>
        </p:txBody>
      </p:sp>
      <p:pic>
        <p:nvPicPr>
          <p:cNvPr id="5" name="Picture 2" descr="Screenshot of the dashboard, showing causal analysis on the 'Aggregate causal effects' pane.">
            <a:extLst>
              <a:ext uri="{FF2B5EF4-FFF2-40B4-BE49-F238E27FC236}">
                <a16:creationId xmlns:a16="http://schemas.microsoft.com/office/drawing/2014/main" id="{A33B1CDA-FF3B-9220-FE51-707F38864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3962"/>
            <a:ext cx="965835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822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96968-BDB4-B49B-AF30-E4EB16AF6761}"/>
            </a:ext>
          </a:extLst>
        </p:cNvPr>
        <p:cNvGrpSpPr/>
        <p:nvPr/>
      </p:nvGrpSpPr>
      <p:grpSpPr>
        <a:xfrm>
          <a:off x="0" y="0"/>
          <a:ext cx="0" cy="0"/>
          <a:chOff x="0" y="0"/>
          <a:chExt cx="0" cy="0"/>
        </a:xfrm>
      </p:grpSpPr>
      <p:pic>
        <p:nvPicPr>
          <p:cNvPr id="2050" name="Picture 2" descr="Screenshot of the dashboard showing causal analysis on the individual causal what-if tab.">
            <a:extLst>
              <a:ext uri="{FF2B5EF4-FFF2-40B4-BE49-F238E27FC236}">
                <a16:creationId xmlns:a16="http://schemas.microsoft.com/office/drawing/2014/main" id="{FF6FC3BF-A192-962F-4910-857416E4A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57163"/>
            <a:ext cx="9772650" cy="654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4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80851-CF02-9151-D40C-11F37912F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418690-57F6-7793-262C-642244DFC426}"/>
              </a:ext>
            </a:extLst>
          </p:cNvPr>
          <p:cNvSpPr>
            <a:spLocks noGrp="1"/>
          </p:cNvSpPr>
          <p:nvPr>
            <p:ph type="title"/>
          </p:nvPr>
        </p:nvSpPr>
        <p:spPr/>
        <p:txBody>
          <a:bodyPr/>
          <a:lstStyle/>
          <a:p>
            <a:r>
              <a:rPr lang="en-US" dirty="0"/>
              <a:t>Azure Responsible AI Dashboard</a:t>
            </a:r>
          </a:p>
        </p:txBody>
      </p:sp>
      <p:sp>
        <p:nvSpPr>
          <p:cNvPr id="4" name="TextBox 3">
            <a:extLst>
              <a:ext uri="{FF2B5EF4-FFF2-40B4-BE49-F238E27FC236}">
                <a16:creationId xmlns:a16="http://schemas.microsoft.com/office/drawing/2014/main" id="{6F8CDA5F-9FD3-7655-4B88-409A13E5CB6F}"/>
              </a:ext>
            </a:extLst>
          </p:cNvPr>
          <p:cNvSpPr txBox="1"/>
          <p:nvPr/>
        </p:nvSpPr>
        <p:spPr>
          <a:xfrm>
            <a:off x="838200" y="1234213"/>
            <a:ext cx="6095098" cy="646331"/>
          </a:xfrm>
          <a:prstGeom prst="rect">
            <a:avLst/>
          </a:prstGeom>
          <a:noFill/>
        </p:spPr>
        <p:txBody>
          <a:bodyPr wrap="square">
            <a:spAutoFit/>
          </a:bodyPr>
          <a:lstStyle/>
          <a:p>
            <a:r>
              <a:rPr lang="en-US" dirty="0">
                <a:hlinkClick r:id="rId2"/>
              </a:rPr>
              <a:t>Use the Responsible AI dashboard in Azure Machine Learning studio - Azure Machine Learning | Microsoft Learn</a:t>
            </a:r>
            <a:endParaRPr lang="en-US" dirty="0"/>
          </a:p>
        </p:txBody>
      </p:sp>
      <p:pic>
        <p:nvPicPr>
          <p:cNvPr id="3076" name="Picture 4" descr="Screenshot of the dashboard, showing causal analysis on the 'Treatment policy' pane.">
            <a:extLst>
              <a:ext uri="{FF2B5EF4-FFF2-40B4-BE49-F238E27FC236}">
                <a16:creationId xmlns:a16="http://schemas.microsoft.com/office/drawing/2014/main" id="{D6AF5DA3-55BA-3C7D-9338-3A43CD569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919932"/>
            <a:ext cx="10506075" cy="3057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creenshot of the dashboard showing a bar chart of the average gains of alternative policies over always applying treatment on the treatment policy tab.">
            <a:extLst>
              <a:ext uri="{FF2B5EF4-FFF2-40B4-BE49-F238E27FC236}">
                <a16:creationId xmlns:a16="http://schemas.microsoft.com/office/drawing/2014/main" id="{8E796ED7-042A-E0E5-544B-B2F232449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25" y="5052129"/>
            <a:ext cx="8585794" cy="17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34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D3EB9-DC92-3ED0-790F-23BB40B84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5459C-4B4D-F46D-008B-78AA60F8E5AD}"/>
              </a:ext>
            </a:extLst>
          </p:cNvPr>
          <p:cNvSpPr>
            <a:spLocks noGrp="1"/>
          </p:cNvSpPr>
          <p:nvPr>
            <p:ph type="title"/>
          </p:nvPr>
        </p:nvSpPr>
        <p:spPr/>
        <p:txBody>
          <a:bodyPr/>
          <a:lstStyle/>
          <a:p>
            <a:r>
              <a:rPr lang="en-US" dirty="0"/>
              <a:t>Azure Responsible AI Dashboard</a:t>
            </a:r>
          </a:p>
        </p:txBody>
      </p:sp>
      <p:sp>
        <p:nvSpPr>
          <p:cNvPr id="4" name="TextBox 3">
            <a:extLst>
              <a:ext uri="{FF2B5EF4-FFF2-40B4-BE49-F238E27FC236}">
                <a16:creationId xmlns:a16="http://schemas.microsoft.com/office/drawing/2014/main" id="{879F6AB8-35BE-2C57-56EE-4202742BA86B}"/>
              </a:ext>
            </a:extLst>
          </p:cNvPr>
          <p:cNvSpPr txBox="1"/>
          <p:nvPr/>
        </p:nvSpPr>
        <p:spPr>
          <a:xfrm>
            <a:off x="838200" y="1234213"/>
            <a:ext cx="6095098" cy="646331"/>
          </a:xfrm>
          <a:prstGeom prst="rect">
            <a:avLst/>
          </a:prstGeom>
          <a:noFill/>
        </p:spPr>
        <p:txBody>
          <a:bodyPr wrap="square">
            <a:spAutoFit/>
          </a:bodyPr>
          <a:lstStyle/>
          <a:p>
            <a:r>
              <a:rPr lang="en-US" dirty="0">
                <a:hlinkClick r:id="rId2"/>
              </a:rPr>
              <a:t>Use the Responsible AI dashboard in Azure Machine Learning studio - Azure Machine Learning | Microsoft Learn</a:t>
            </a:r>
            <a:endParaRPr lang="en-US" dirty="0"/>
          </a:p>
        </p:txBody>
      </p:sp>
      <p:pic>
        <p:nvPicPr>
          <p:cNvPr id="6146" name="Picture 2" descr="Screenshot of the dashboard showing a recommended individual treatment policy table on the treatment policy tab.">
            <a:extLst>
              <a:ext uri="{FF2B5EF4-FFF2-40B4-BE49-F238E27FC236}">
                <a16:creationId xmlns:a16="http://schemas.microsoft.com/office/drawing/2014/main" id="{4BF3B563-A1D1-D187-DC39-490E23EDB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59776"/>
            <a:ext cx="10429875"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191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B491DE-F1F3-5E0C-A347-695FE0083751}"/>
              </a:ext>
            </a:extLst>
          </p:cNvPr>
          <p:cNvPicPr>
            <a:picLocks noChangeAspect="1"/>
          </p:cNvPicPr>
          <p:nvPr/>
        </p:nvPicPr>
        <p:blipFill>
          <a:blip r:embed="rId2"/>
          <a:stretch>
            <a:fillRect/>
          </a:stretch>
        </p:blipFill>
        <p:spPr>
          <a:xfrm>
            <a:off x="643467" y="1425193"/>
            <a:ext cx="10905066" cy="4007612"/>
          </a:xfrm>
          <a:prstGeom prst="rect">
            <a:avLst/>
          </a:prstGeom>
        </p:spPr>
      </p:pic>
    </p:spTree>
    <p:extLst>
      <p:ext uri="{BB962C8B-B14F-4D97-AF65-F5344CB8AC3E}">
        <p14:creationId xmlns:p14="http://schemas.microsoft.com/office/powerpoint/2010/main" val="3644710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2212B-DF67-6B29-9505-FD931D1E9D0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CEC77-D214-0A7F-1CE6-61B669FC79C0}"/>
              </a:ext>
            </a:extLst>
          </p:cNvPr>
          <p:cNvSpPr>
            <a:spLocks noGrp="1"/>
          </p:cNvSpPr>
          <p:nvPr>
            <p:ph idx="1"/>
          </p:nvPr>
        </p:nvSpPr>
        <p:spPr>
          <a:xfrm>
            <a:off x="838200" y="490330"/>
            <a:ext cx="10515600" cy="5686633"/>
          </a:xfrm>
        </p:spPr>
        <p:txBody>
          <a:bodyPr/>
          <a:lstStyle/>
          <a:p>
            <a:r>
              <a:rPr lang="en-US" dirty="0"/>
              <a:t>Performing well on semi-synthetic validation is a minimal check</a:t>
            </a:r>
          </a:p>
          <a:p>
            <a:r>
              <a:rPr lang="en-US" dirty="0"/>
              <a:t>One should not take it for granted that if it works on semi-synthetic validation it worked well on the real data, but not working well on semi-synthetic is worrisome</a:t>
            </a:r>
          </a:p>
          <a:p>
            <a:endParaRPr lang="en-US" dirty="0"/>
          </a:p>
          <a:p>
            <a:r>
              <a:rPr lang="en-US" dirty="0"/>
              <a:t>Semi-synthetic models do run the risk of being a bit simpler than the original data generating process and hence slightly easier to “succeed”</a:t>
            </a:r>
          </a:p>
        </p:txBody>
      </p:sp>
    </p:spTree>
    <p:extLst>
      <p:ext uri="{BB962C8B-B14F-4D97-AF65-F5344CB8AC3E}">
        <p14:creationId xmlns:p14="http://schemas.microsoft.com/office/powerpoint/2010/main" val="2113138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0B796-8081-9119-F4BD-2FBBA2146C4B}"/>
              </a:ext>
            </a:extLst>
          </p:cNvPr>
          <p:cNvPicPr>
            <a:picLocks noChangeAspect="1"/>
          </p:cNvPicPr>
          <p:nvPr/>
        </p:nvPicPr>
        <p:blipFill>
          <a:blip r:embed="rId2"/>
          <a:stretch>
            <a:fillRect/>
          </a:stretch>
        </p:blipFill>
        <p:spPr>
          <a:xfrm>
            <a:off x="643467" y="1861395"/>
            <a:ext cx="10905066" cy="3135209"/>
          </a:xfrm>
          <a:prstGeom prst="rect">
            <a:avLst/>
          </a:prstGeom>
        </p:spPr>
      </p:pic>
    </p:spTree>
    <p:extLst>
      <p:ext uri="{BB962C8B-B14F-4D97-AF65-F5344CB8AC3E}">
        <p14:creationId xmlns:p14="http://schemas.microsoft.com/office/powerpoint/2010/main" val="238888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114D0-9040-BC1D-0D7E-893B2FA097F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9ACD96-5656-0363-6848-DEC31EE1F3B2}"/>
                  </a:ext>
                </a:extLst>
              </p:cNvPr>
              <p:cNvSpPr>
                <a:spLocks noGrp="1"/>
              </p:cNvSpPr>
              <p:nvPr>
                <p:ph idx="1"/>
              </p:nvPr>
            </p:nvSpPr>
            <p:spPr>
              <a:xfrm>
                <a:off x="838200" y="490330"/>
                <a:ext cx="10515600" cy="5686633"/>
              </a:xfrm>
            </p:spPr>
            <p:txBody>
              <a:bodyPr>
                <a:normAutofit lnSpcReduction="10000"/>
              </a:bodyPr>
              <a:lstStyle/>
              <a:p>
                <a:r>
                  <a:rPr lang="en-US" dirty="0"/>
                  <a:t>Neyman orthogonality is simply a signal of more robust estimation</a:t>
                </a:r>
              </a:p>
              <a:p>
                <a:r>
                  <a:rPr lang="en-US" dirty="0"/>
                  <a:t>The main thing it implies is: if your nuisance ML models have an error of </a:t>
                </a:r>
                <a14:m>
                  <m:oMath xmlns:m="http://schemas.openxmlformats.org/officeDocument/2006/math">
                    <m:r>
                      <a:rPr lang="en-US" b="0" i="1" smtClean="0">
                        <a:latin typeface="Cambria Math" panose="02040503050406030204" pitchFamily="18" charset="0"/>
                      </a:rPr>
                      <m:t>𝜖</m:t>
                    </m:r>
                  </m:oMath>
                </a14:m>
                <a:r>
                  <a:rPr lang="en-US" dirty="0"/>
                  <a:t> then for an estimation method  that is no Neyman orthogonal, you should expect the error in your causal model/quantity to be of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𝜖</m:t>
                        </m:r>
                      </m:e>
                    </m:d>
                  </m:oMath>
                </a14:m>
                <a:r>
                  <a:rPr lang="en-US" dirty="0"/>
                  <a:t>, while for a Neyman orthogonal method you should expect the error to be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2</m:t>
                            </m:r>
                          </m:sup>
                        </m:sSup>
                      </m:e>
                    </m:d>
                  </m:oMath>
                </a14:m>
                <a:r>
                  <a:rPr lang="en-US" dirty="0"/>
                  <a:t> </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𝑜</m:t>
                    </m:r>
                    <m:d>
                      <m:dPr>
                        <m:ctrlPr>
                          <a:rPr lang="en-US" b="0" i="1" smtClean="0">
                            <a:latin typeface="Cambria Math" panose="02040503050406030204" pitchFamily="18" charset="0"/>
                          </a:rPr>
                        </m:ctrlPr>
                      </m:dPr>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e>
                    </m:d>
                  </m:oMath>
                </a14:m>
                <a:r>
                  <a:rPr lang="en-US" dirty="0"/>
                  <a:t> and your target causal model is parametric (or a parameter), then the error in the nuisances is not of first-order importance in the error for the target causal quantity and hence asymptotically the causal estimate behaves as if you had the correct nuisance models</a:t>
                </a:r>
              </a:p>
              <a:p>
                <a:r>
                  <a:rPr lang="en-US" dirty="0"/>
                  <a:t>This then leads to easy to implement confidence interval construction</a:t>
                </a:r>
              </a:p>
              <a:p>
                <a:r>
                  <a:rPr lang="en-US" dirty="0"/>
                  <a:t>There is no magic: you still need quite accurate nuisance models, i.e.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(1)</m:t>
                    </m:r>
                  </m:oMath>
                </a14:m>
                <a:r>
                  <a:rPr lang="en-US" dirty="0"/>
                  <a:t> for error improvement and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−1/4</m:t>
                        </m:r>
                      </m:sup>
                    </m:sSup>
                  </m:oMath>
                </a14:m>
                <a:r>
                  <a:rPr lang="en-US" dirty="0"/>
                  <a:t> for confidence intervals</a:t>
                </a:r>
              </a:p>
            </p:txBody>
          </p:sp>
        </mc:Choice>
        <mc:Fallback>
          <p:sp>
            <p:nvSpPr>
              <p:cNvPr id="3" name="Content Placeholder 2">
                <a:extLst>
                  <a:ext uri="{FF2B5EF4-FFF2-40B4-BE49-F238E27FC236}">
                    <a16:creationId xmlns:a16="http://schemas.microsoft.com/office/drawing/2014/main" id="{619ACD96-5656-0363-6848-DEC31EE1F3B2}"/>
                  </a:ext>
                </a:extLst>
              </p:cNvPr>
              <p:cNvSpPr>
                <a:spLocks noGrp="1" noRot="1" noChangeAspect="1" noMove="1" noResize="1" noEditPoints="1" noAdjustHandles="1" noChangeArrowheads="1" noChangeShapeType="1" noTextEdit="1"/>
              </p:cNvSpPr>
              <p:nvPr>
                <p:ph idx="1"/>
              </p:nvPr>
            </p:nvSpPr>
            <p:spPr>
              <a:xfrm>
                <a:off x="838200" y="490330"/>
                <a:ext cx="10515600" cy="5686633"/>
              </a:xfrm>
              <a:blipFill>
                <a:blip r:embed="rId2"/>
                <a:stretch>
                  <a:fillRect l="-1043" t="-2358" r="-348"/>
                </a:stretch>
              </a:blipFill>
            </p:spPr>
            <p:txBody>
              <a:bodyPr/>
              <a:lstStyle/>
              <a:p>
                <a:r>
                  <a:rPr lang="en-US">
                    <a:noFill/>
                  </a:rPr>
                  <a:t> </a:t>
                </a:r>
              </a:p>
            </p:txBody>
          </p:sp>
        </mc:Fallback>
      </mc:AlternateContent>
    </p:spTree>
    <p:extLst>
      <p:ext uri="{BB962C8B-B14F-4D97-AF65-F5344CB8AC3E}">
        <p14:creationId xmlns:p14="http://schemas.microsoft.com/office/powerpoint/2010/main" val="397381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740AB-0625-C08D-D203-F975C2670DB3}"/>
              </a:ext>
            </a:extLst>
          </p:cNvPr>
          <p:cNvPicPr>
            <a:picLocks noChangeAspect="1"/>
          </p:cNvPicPr>
          <p:nvPr/>
        </p:nvPicPr>
        <p:blipFill>
          <a:blip r:embed="rId2"/>
          <a:stretch>
            <a:fillRect/>
          </a:stretch>
        </p:blipFill>
        <p:spPr>
          <a:xfrm>
            <a:off x="2158850" y="643466"/>
            <a:ext cx="7874299" cy="5571067"/>
          </a:xfrm>
          <a:prstGeom prst="rect">
            <a:avLst/>
          </a:prstGeom>
        </p:spPr>
      </p:pic>
    </p:spTree>
    <p:extLst>
      <p:ext uri="{BB962C8B-B14F-4D97-AF65-F5344CB8AC3E}">
        <p14:creationId xmlns:p14="http://schemas.microsoft.com/office/powerpoint/2010/main" val="413811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A62A8-AA9B-F9C1-AA2A-D29B809C14A1}"/>
              </a:ext>
            </a:extLst>
          </p:cNvPr>
          <p:cNvPicPr>
            <a:picLocks noChangeAspect="1"/>
          </p:cNvPicPr>
          <p:nvPr/>
        </p:nvPicPr>
        <p:blipFill>
          <a:blip r:embed="rId2"/>
          <a:stretch>
            <a:fillRect/>
          </a:stretch>
        </p:blipFill>
        <p:spPr>
          <a:xfrm>
            <a:off x="643467" y="1875026"/>
            <a:ext cx="10905066" cy="3107947"/>
          </a:xfrm>
          <a:prstGeom prst="rect">
            <a:avLst/>
          </a:prstGeom>
        </p:spPr>
      </p:pic>
    </p:spTree>
    <p:extLst>
      <p:ext uri="{BB962C8B-B14F-4D97-AF65-F5344CB8AC3E}">
        <p14:creationId xmlns:p14="http://schemas.microsoft.com/office/powerpoint/2010/main" val="3421765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44E89-4509-65C4-93D1-4A7E118B666C}"/>
              </a:ext>
            </a:extLst>
          </p:cNvPr>
          <p:cNvPicPr>
            <a:picLocks noChangeAspect="1"/>
          </p:cNvPicPr>
          <p:nvPr/>
        </p:nvPicPr>
        <p:blipFill>
          <a:blip r:embed="rId2"/>
          <a:stretch>
            <a:fillRect/>
          </a:stretch>
        </p:blipFill>
        <p:spPr>
          <a:xfrm>
            <a:off x="643467" y="1438824"/>
            <a:ext cx="10905066" cy="3980351"/>
          </a:xfrm>
          <a:prstGeom prst="rect">
            <a:avLst/>
          </a:prstGeom>
        </p:spPr>
      </p:pic>
    </p:spTree>
    <p:extLst>
      <p:ext uri="{BB962C8B-B14F-4D97-AF65-F5344CB8AC3E}">
        <p14:creationId xmlns:p14="http://schemas.microsoft.com/office/powerpoint/2010/main" val="123654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56E33-5FD3-5322-BAE0-13E89EF7E69C}"/>
              </a:ext>
            </a:extLst>
          </p:cNvPr>
          <p:cNvPicPr>
            <a:picLocks noChangeAspect="1"/>
          </p:cNvPicPr>
          <p:nvPr/>
        </p:nvPicPr>
        <p:blipFill>
          <a:blip r:embed="rId2"/>
          <a:stretch>
            <a:fillRect/>
          </a:stretch>
        </p:blipFill>
        <p:spPr>
          <a:xfrm>
            <a:off x="643467" y="2038602"/>
            <a:ext cx="10905066" cy="2780795"/>
          </a:xfrm>
          <a:prstGeom prst="rect">
            <a:avLst/>
          </a:prstGeom>
        </p:spPr>
      </p:pic>
    </p:spTree>
    <p:extLst>
      <p:ext uri="{BB962C8B-B14F-4D97-AF65-F5344CB8AC3E}">
        <p14:creationId xmlns:p14="http://schemas.microsoft.com/office/powerpoint/2010/main" val="3922037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web page&#10;&#10;AI-generated content may be incorrect.">
            <a:extLst>
              <a:ext uri="{FF2B5EF4-FFF2-40B4-BE49-F238E27FC236}">
                <a16:creationId xmlns:a16="http://schemas.microsoft.com/office/drawing/2014/main" id="{1AC88DE5-8E70-DB84-631F-E0B3A1E41C40}"/>
              </a:ext>
            </a:extLst>
          </p:cNvPr>
          <p:cNvPicPr>
            <a:picLocks noChangeAspect="1"/>
          </p:cNvPicPr>
          <p:nvPr/>
        </p:nvPicPr>
        <p:blipFill>
          <a:blip r:embed="rId2"/>
          <a:stretch>
            <a:fillRect/>
          </a:stretch>
        </p:blipFill>
        <p:spPr>
          <a:xfrm>
            <a:off x="643467" y="948095"/>
            <a:ext cx="10905066" cy="4961808"/>
          </a:xfrm>
          <a:prstGeom prst="rect">
            <a:avLst/>
          </a:prstGeom>
        </p:spPr>
      </p:pic>
    </p:spTree>
    <p:extLst>
      <p:ext uri="{BB962C8B-B14F-4D97-AF65-F5344CB8AC3E}">
        <p14:creationId xmlns:p14="http://schemas.microsoft.com/office/powerpoint/2010/main" val="3539893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14FBF-E905-A6FD-C055-45B7F312FC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47EE5C3-C864-668C-F93B-2ED515440823}"/>
              </a:ext>
            </a:extLst>
          </p:cNvPr>
          <p:cNvSpPr txBox="1"/>
          <p:nvPr/>
        </p:nvSpPr>
        <p:spPr>
          <a:xfrm>
            <a:off x="1471270" y="954929"/>
            <a:ext cx="65901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2"/>
              </a:rPr>
              <a:t>https://causal-machine-learning.github.io/kdd2021-tutorial/</a:t>
            </a:r>
            <a:endParaRPr lang="en-US" dirty="0"/>
          </a:p>
          <a:p>
            <a:r>
              <a:rPr lang="en-US" dirty="0">
                <a:ea typeface="+mn-lt"/>
                <a:cs typeface="+mn-lt"/>
                <a:hlinkClick r:id="rId3"/>
              </a:rPr>
              <a:t>https://drive.google.com/file/d/1QJJUCo4LH5kGQP3kaJlG1RdhjhaJWp-5/view</a:t>
            </a:r>
            <a:endParaRPr lang="en-US">
              <a:ea typeface="+mn-lt"/>
              <a:cs typeface="+mn-lt"/>
            </a:endParaRPr>
          </a:p>
          <a:p>
            <a:endParaRPr lang="en-US" dirty="0">
              <a:cs typeface="Calibri"/>
            </a:endParaRPr>
          </a:p>
          <a:p>
            <a:r>
              <a:rPr lang="en-US" dirty="0">
                <a:ea typeface="+mn-lt"/>
                <a:cs typeface="+mn-lt"/>
                <a:hlinkClick r:id="rId4"/>
              </a:rPr>
              <a:t>https://docs.google.com/presentation/d/1FvRtis2fm4c2R7XmRKWMTtZaZjUObW1fGxpNmapmjKI/edit#slide=id.ge6ef5be800_0_478</a:t>
            </a:r>
            <a:endParaRPr lang="en-US">
              <a:ea typeface="+mn-lt"/>
              <a:cs typeface="+mn-lt"/>
            </a:endParaRPr>
          </a:p>
          <a:p>
            <a:endParaRPr lang="en-US" dirty="0">
              <a:ea typeface="+mn-lt"/>
              <a:cs typeface="+mn-lt"/>
            </a:endParaRPr>
          </a:p>
          <a:p>
            <a:r>
              <a:rPr lang="en-US" dirty="0">
                <a:ea typeface="+mn-lt"/>
                <a:cs typeface="+mn-lt"/>
                <a:hlinkClick r:id="rId5"/>
              </a:rPr>
              <a:t>https://drive.google.com/file/d/1yyIu_3epIVXbwzJj658Iv4vxHGjtPh8n/view</a:t>
            </a:r>
            <a:endParaRPr lang="en-US">
              <a:ea typeface="+mn-lt"/>
              <a:cs typeface="+mn-lt"/>
            </a:endParaRPr>
          </a:p>
          <a:p>
            <a:endParaRPr lang="en-US" dirty="0">
              <a:cs typeface="Calibri"/>
            </a:endParaRPr>
          </a:p>
          <a:p>
            <a:r>
              <a:rPr lang="en-US" dirty="0">
                <a:ea typeface="+mn-lt"/>
                <a:cs typeface="+mn-lt"/>
                <a:hlinkClick r:id="rId6"/>
              </a:rPr>
              <a:t>https://drive.google.com/file/d/1FEKXFHHATntHjsEymXnEw6GAiUGMm8sG/view</a:t>
            </a:r>
            <a:endParaRPr lang="en-US">
              <a:ea typeface="+mn-lt"/>
              <a:cs typeface="+mn-lt"/>
            </a:endParaRPr>
          </a:p>
          <a:p>
            <a:endParaRPr lang="en-US" dirty="0">
              <a:cs typeface="Calibri"/>
            </a:endParaRPr>
          </a:p>
        </p:txBody>
      </p:sp>
    </p:spTree>
    <p:extLst>
      <p:ext uri="{BB962C8B-B14F-4D97-AF65-F5344CB8AC3E}">
        <p14:creationId xmlns:p14="http://schemas.microsoft.com/office/powerpoint/2010/main" val="128731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EAA4-16EB-6115-E4A1-F9EA9860510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03E682-A9BF-A830-AEEA-C874A3B56467}"/>
              </a:ext>
            </a:extLst>
          </p:cNvPr>
          <p:cNvPicPr>
            <a:picLocks noChangeAspect="1"/>
          </p:cNvPicPr>
          <p:nvPr/>
        </p:nvPicPr>
        <p:blipFill rotWithShape="1">
          <a:blip r:embed="rId2"/>
          <a:srcRect r="1038" b="1"/>
          <a:stretch/>
        </p:blipFill>
        <p:spPr>
          <a:xfrm>
            <a:off x="271866" y="456986"/>
            <a:ext cx="11647501" cy="5943600"/>
          </a:xfrm>
          <a:prstGeom prst="rect">
            <a:avLst/>
          </a:prstGeom>
        </p:spPr>
      </p:pic>
    </p:spTree>
    <p:extLst>
      <p:ext uri="{BB962C8B-B14F-4D97-AF65-F5344CB8AC3E}">
        <p14:creationId xmlns:p14="http://schemas.microsoft.com/office/powerpoint/2010/main" val="3539295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9AE76-B79F-44B8-2206-4C1F81609E42}"/>
            </a:ext>
          </a:extLst>
        </p:cNvPr>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18C4BEAC-7015-D7FA-95CC-FA113024267A}"/>
              </a:ext>
            </a:extLst>
          </p:cNvPr>
          <p:cNvPicPr>
            <a:picLocks noChangeAspect="1"/>
          </p:cNvPicPr>
          <p:nvPr/>
        </p:nvPicPr>
        <p:blipFill>
          <a:blip r:embed="rId2"/>
          <a:stretch>
            <a:fillRect/>
          </a:stretch>
        </p:blipFill>
        <p:spPr>
          <a:xfrm>
            <a:off x="625876" y="27812"/>
            <a:ext cx="10193044" cy="6802377"/>
          </a:xfrm>
          <a:prstGeom prst="rect">
            <a:avLst/>
          </a:prstGeom>
        </p:spPr>
      </p:pic>
    </p:spTree>
    <p:extLst>
      <p:ext uri="{BB962C8B-B14F-4D97-AF65-F5344CB8AC3E}">
        <p14:creationId xmlns:p14="http://schemas.microsoft.com/office/powerpoint/2010/main" val="4129229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876DD-7F23-12DB-6DC3-621AA26D94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EFE11B-D65C-C69F-6DC4-987777D20193}"/>
              </a:ext>
            </a:extLst>
          </p:cNvPr>
          <p:cNvPicPr>
            <a:picLocks noChangeAspect="1"/>
          </p:cNvPicPr>
          <p:nvPr/>
        </p:nvPicPr>
        <p:blipFill>
          <a:blip r:embed="rId2"/>
          <a:stretch>
            <a:fillRect/>
          </a:stretch>
        </p:blipFill>
        <p:spPr>
          <a:xfrm>
            <a:off x="457200" y="1695069"/>
            <a:ext cx="11277600" cy="3467862"/>
          </a:xfrm>
          <a:prstGeom prst="rect">
            <a:avLst/>
          </a:prstGeom>
        </p:spPr>
      </p:pic>
      <p:pic>
        <p:nvPicPr>
          <p:cNvPr id="13318" name="Picture 6" descr="Uber - Request a ride on the App Store">
            <a:extLst>
              <a:ext uri="{FF2B5EF4-FFF2-40B4-BE49-F238E27FC236}">
                <a16:creationId xmlns:a16="http://schemas.microsoft.com/office/drawing/2014/main" id="{C0F34C6F-1474-9FDB-4A9D-4DD3E6C4588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2500" y1="57833" x2="44083" y2="49500"/>
                        <a14:foregroundMark x1="44083" y1="49500" x2="46583" y2="42333"/>
                        <a14:foregroundMark x1="46917" y1="42000" x2="36833" y2="41167"/>
                        <a14:foregroundMark x1="36833" y1="41167" x2="37500" y2="51333"/>
                        <a14:foregroundMark x1="37500" y1="51333" x2="43667" y2="64833"/>
                        <a14:foregroundMark x1="43667" y1="64833" x2="53750" y2="65167"/>
                        <a14:foregroundMark x1="53750" y1="65167" x2="57500" y2="62333"/>
                        <a14:foregroundMark x1="57500" y1="57333" x2="57250" y2="46000"/>
                        <a14:foregroundMark x1="57250" y1="46000" x2="57833" y2="44833"/>
                        <a14:foregroundMark x1="61583" y1="50000" x2="61167" y2="57667"/>
                        <a14:foregroundMark x1="62083" y1="53167" x2="63000" y2="43000"/>
                        <a14:foregroundMark x1="58000" y1="43000" x2="54500" y2="54833"/>
                        <a14:foregroundMark x1="54500" y1="54833" x2="54750" y2="55500"/>
                        <a14:foregroundMark x1="55167" y1="56167" x2="50583" y2="54500"/>
                        <a14:foregroundMark x1="50583" y1="54500" x2="50583" y2="54333"/>
                        <a14:foregroundMark x1="44500" y1="60000" x2="32909" y2="51451"/>
                        <a14:foregroundMark x1="35966" y1="50441" x2="36333" y2="42500"/>
                        <a14:foregroundMark x1="35917" y1="51500" x2="35958" y2="50607"/>
                        <a14:backgroundMark x1="31833" y1="51667" x2="31750" y2="51500"/>
                        <a14:backgroundMark x1="31667" y1="51000" x2="31583" y2="50667"/>
                        <a14:backgroundMark x1="31583" y1="50500" x2="31583" y2="50000"/>
                        <a14:backgroundMark x1="31583" y1="49833" x2="31750" y2="51833"/>
                      </a14:backgroundRemoval>
                    </a14:imgEffect>
                  </a14:imgLayer>
                </a14:imgProps>
              </a:ext>
              <a:ext uri="{28A0092B-C50C-407E-A947-70E740481C1C}">
                <a14:useLocalDpi xmlns:a14="http://schemas.microsoft.com/office/drawing/2010/main" val="0"/>
              </a:ext>
            </a:extLst>
          </a:blip>
          <a:srcRect l="31277" t="13074" r="31544" b="13327"/>
          <a:stretch/>
        </p:blipFill>
        <p:spPr bwMode="auto">
          <a:xfrm>
            <a:off x="11005162" y="4701941"/>
            <a:ext cx="1074544" cy="106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140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F9AAD-4178-FA4A-CCEC-9343B486B5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35D968-9F23-FD34-2DD9-F2D5172983B7}"/>
              </a:ext>
            </a:extLst>
          </p:cNvPr>
          <p:cNvPicPr>
            <a:picLocks noChangeAspect="1"/>
          </p:cNvPicPr>
          <p:nvPr/>
        </p:nvPicPr>
        <p:blipFill>
          <a:blip r:embed="rId2"/>
          <a:stretch>
            <a:fillRect/>
          </a:stretch>
        </p:blipFill>
        <p:spPr>
          <a:xfrm>
            <a:off x="1523999" y="457200"/>
            <a:ext cx="9144002" cy="5943600"/>
          </a:xfrm>
          <a:prstGeom prst="rect">
            <a:avLst/>
          </a:prstGeom>
        </p:spPr>
      </p:pic>
      <p:pic>
        <p:nvPicPr>
          <p:cNvPr id="35844" name="Picture 4" descr="Did Booking.Com Fumble Their Trademark Rights In New Super Bowl Ad? - Kloss  Stenger &amp; Gormley LLP">
            <a:extLst>
              <a:ext uri="{FF2B5EF4-FFF2-40B4-BE49-F238E27FC236}">
                <a16:creationId xmlns:a16="http://schemas.microsoft.com/office/drawing/2014/main" id="{13501293-A2E5-0036-BCF0-66E353C77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577" y="604836"/>
            <a:ext cx="2153206" cy="121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809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482D-241D-586D-C711-A4498011B3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36935F-6363-0F1A-786B-407E50D39443}"/>
              </a:ext>
            </a:extLst>
          </p:cNvPr>
          <p:cNvPicPr>
            <a:picLocks noChangeAspect="1"/>
          </p:cNvPicPr>
          <p:nvPr/>
        </p:nvPicPr>
        <p:blipFill>
          <a:blip r:embed="rId2"/>
          <a:stretch>
            <a:fillRect/>
          </a:stretch>
        </p:blipFill>
        <p:spPr>
          <a:xfrm>
            <a:off x="457200" y="553213"/>
            <a:ext cx="11277600" cy="5751574"/>
          </a:xfrm>
          <a:prstGeom prst="rect">
            <a:avLst/>
          </a:prstGeom>
        </p:spPr>
      </p:pic>
    </p:spTree>
    <p:extLst>
      <p:ext uri="{BB962C8B-B14F-4D97-AF65-F5344CB8AC3E}">
        <p14:creationId xmlns:p14="http://schemas.microsoft.com/office/powerpoint/2010/main" val="126098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D5AC02-70A7-3953-5047-1FC7F98A4CB1}"/>
              </a:ext>
            </a:extLst>
          </p:cNvPr>
          <p:cNvPicPr>
            <a:picLocks noChangeAspect="1"/>
          </p:cNvPicPr>
          <p:nvPr/>
        </p:nvPicPr>
        <p:blipFill>
          <a:blip r:embed="rId2"/>
          <a:stretch>
            <a:fillRect/>
          </a:stretch>
        </p:blipFill>
        <p:spPr>
          <a:xfrm>
            <a:off x="643467" y="1725084"/>
            <a:ext cx="10905066" cy="3407830"/>
          </a:xfrm>
          <a:prstGeom prst="rect">
            <a:avLst/>
          </a:prstGeom>
        </p:spPr>
      </p:pic>
    </p:spTree>
    <p:extLst>
      <p:ext uri="{BB962C8B-B14F-4D97-AF65-F5344CB8AC3E}">
        <p14:creationId xmlns:p14="http://schemas.microsoft.com/office/powerpoint/2010/main" val="356897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2A90D-41A3-9098-3B59-EFC9F7D9F2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6CF290-EC1C-9E11-09A9-D45804377734}"/>
              </a:ext>
            </a:extLst>
          </p:cNvPr>
          <p:cNvPicPr>
            <a:picLocks noChangeAspect="1"/>
          </p:cNvPicPr>
          <p:nvPr/>
        </p:nvPicPr>
        <p:blipFill>
          <a:blip r:embed="rId2"/>
          <a:stretch>
            <a:fillRect/>
          </a:stretch>
        </p:blipFill>
        <p:spPr>
          <a:xfrm>
            <a:off x="457200" y="1723262"/>
            <a:ext cx="11277600" cy="3411476"/>
          </a:xfrm>
          <a:prstGeom prst="rect">
            <a:avLst/>
          </a:prstGeom>
        </p:spPr>
      </p:pic>
    </p:spTree>
    <p:extLst>
      <p:ext uri="{BB962C8B-B14F-4D97-AF65-F5344CB8AC3E}">
        <p14:creationId xmlns:p14="http://schemas.microsoft.com/office/powerpoint/2010/main" val="1197996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E1593-45DD-1C99-E001-506BE365AE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13D686-618E-F7CE-474B-02E90BA6C8CD}"/>
              </a:ext>
            </a:extLst>
          </p:cNvPr>
          <p:cNvPicPr>
            <a:picLocks noChangeAspect="1"/>
          </p:cNvPicPr>
          <p:nvPr/>
        </p:nvPicPr>
        <p:blipFill>
          <a:blip r:embed="rId2"/>
          <a:stretch>
            <a:fillRect/>
          </a:stretch>
        </p:blipFill>
        <p:spPr>
          <a:xfrm>
            <a:off x="1676968" y="457200"/>
            <a:ext cx="8838063" cy="5943600"/>
          </a:xfrm>
          <a:prstGeom prst="rect">
            <a:avLst/>
          </a:prstGeom>
        </p:spPr>
      </p:pic>
      <p:pic>
        <p:nvPicPr>
          <p:cNvPr id="5" name="Picture 4">
            <a:extLst>
              <a:ext uri="{FF2B5EF4-FFF2-40B4-BE49-F238E27FC236}">
                <a16:creationId xmlns:a16="http://schemas.microsoft.com/office/drawing/2014/main" id="{80A9712D-FE42-1DE7-F903-13227FACBD78}"/>
              </a:ext>
            </a:extLst>
          </p:cNvPr>
          <p:cNvPicPr>
            <a:picLocks noChangeAspect="1"/>
          </p:cNvPicPr>
          <p:nvPr/>
        </p:nvPicPr>
        <p:blipFill>
          <a:blip r:embed="rId3"/>
          <a:stretch>
            <a:fillRect/>
          </a:stretch>
        </p:blipFill>
        <p:spPr>
          <a:xfrm>
            <a:off x="1800890" y="456344"/>
            <a:ext cx="1409772" cy="419122"/>
          </a:xfrm>
          <a:prstGeom prst="rect">
            <a:avLst/>
          </a:prstGeom>
        </p:spPr>
      </p:pic>
      <p:pic>
        <p:nvPicPr>
          <p:cNvPr id="7" name="Picture 6">
            <a:extLst>
              <a:ext uri="{FF2B5EF4-FFF2-40B4-BE49-F238E27FC236}">
                <a16:creationId xmlns:a16="http://schemas.microsoft.com/office/drawing/2014/main" id="{0A7F08CB-2BC2-9780-C6E6-58127802E6B5}"/>
              </a:ext>
            </a:extLst>
          </p:cNvPr>
          <p:cNvPicPr>
            <a:picLocks noChangeAspect="1"/>
          </p:cNvPicPr>
          <p:nvPr/>
        </p:nvPicPr>
        <p:blipFill>
          <a:blip r:embed="rId4"/>
          <a:stretch>
            <a:fillRect/>
          </a:stretch>
        </p:blipFill>
        <p:spPr>
          <a:xfrm>
            <a:off x="5524900" y="5692027"/>
            <a:ext cx="4954923" cy="708880"/>
          </a:xfrm>
          <a:prstGeom prst="rect">
            <a:avLst/>
          </a:prstGeom>
        </p:spPr>
      </p:pic>
    </p:spTree>
    <p:extLst>
      <p:ext uri="{BB962C8B-B14F-4D97-AF65-F5344CB8AC3E}">
        <p14:creationId xmlns:p14="http://schemas.microsoft.com/office/powerpoint/2010/main" val="102712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0CD6A-0ED6-AEA2-AD9A-364D134F7E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BDF47-5628-2E01-71E1-02B17D4FE238}"/>
              </a:ext>
            </a:extLst>
          </p:cNvPr>
          <p:cNvSpPr>
            <a:spLocks noGrp="1"/>
          </p:cNvSpPr>
          <p:nvPr>
            <p:ph type="title"/>
          </p:nvPr>
        </p:nvSpPr>
        <p:spPr>
          <a:xfrm>
            <a:off x="726614" y="176463"/>
            <a:ext cx="10353762" cy="1257300"/>
          </a:xfrm>
        </p:spPr>
        <p:txBody>
          <a:bodyPr/>
          <a:lstStyle/>
          <a:p>
            <a:r>
              <a:rPr lang="en-US" dirty="0"/>
              <a:t>Many Research Challenges</a:t>
            </a:r>
          </a:p>
        </p:txBody>
      </p:sp>
      <p:graphicFrame>
        <p:nvGraphicFramePr>
          <p:cNvPr id="4" name="Content Placeholder 3">
            <a:extLst>
              <a:ext uri="{FF2B5EF4-FFF2-40B4-BE49-F238E27FC236}">
                <a16:creationId xmlns:a16="http://schemas.microsoft.com/office/drawing/2014/main" id="{58FADB1A-78C4-D85D-EBE0-6DC6C7AA324F}"/>
              </a:ext>
            </a:extLst>
          </p:cNvPr>
          <p:cNvGraphicFramePr>
            <a:graphicFrameLocks noGrp="1"/>
          </p:cNvGraphicFramePr>
          <p:nvPr>
            <p:ph idx="1"/>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9733E885-04A9-DC5E-6DE6-49B7B5FE40D2}"/>
              </a:ext>
            </a:extLst>
          </p:cNvPr>
          <p:cNvSpPr txBox="1"/>
          <p:nvPr/>
        </p:nvSpPr>
        <p:spPr>
          <a:xfrm>
            <a:off x="9020175" y="1843623"/>
            <a:ext cx="265271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Interactive assumption elicitation (query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Causal Representation Learning for unstructured data</a:t>
            </a:r>
            <a:endParaRPr kumimoji="0" lang="en-US" sz="12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14" name="TextBox 13">
            <a:extLst>
              <a:ext uri="{FF2B5EF4-FFF2-40B4-BE49-F238E27FC236}">
                <a16:creationId xmlns:a16="http://schemas.microsoft.com/office/drawing/2014/main" id="{738DD51A-E570-24CA-8D84-1AD8658124E1}"/>
              </a:ext>
            </a:extLst>
          </p:cNvPr>
          <p:cNvSpPr txBox="1"/>
          <p:nvPr/>
        </p:nvSpPr>
        <p:spPr>
          <a:xfrm>
            <a:off x="9667574" y="3416191"/>
            <a:ext cx="210185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Incorporate non-graphical restrictions in automated graph-based identification algorithms</a:t>
            </a:r>
            <a:endParaRPr kumimoji="0" lang="en-US" sz="12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grpSp>
        <p:nvGrpSpPr>
          <p:cNvPr id="20" name="Group 19">
            <a:extLst>
              <a:ext uri="{FF2B5EF4-FFF2-40B4-BE49-F238E27FC236}">
                <a16:creationId xmlns:a16="http://schemas.microsoft.com/office/drawing/2014/main" id="{CD34EC68-99F1-69B6-1A58-DD41A7934FDA}"/>
              </a:ext>
            </a:extLst>
          </p:cNvPr>
          <p:cNvGrpSpPr/>
          <p:nvPr/>
        </p:nvGrpSpPr>
        <p:grpSpPr>
          <a:xfrm>
            <a:off x="8392126" y="2112745"/>
            <a:ext cx="628049" cy="530392"/>
            <a:chOff x="8438949" y="1997242"/>
            <a:chExt cx="628049" cy="530392"/>
          </a:xfrm>
        </p:grpSpPr>
        <p:sp>
          <p:nvSpPr>
            <p:cNvPr id="17" name="Freeform: Shape 16">
              <a:extLst>
                <a:ext uri="{FF2B5EF4-FFF2-40B4-BE49-F238E27FC236}">
                  <a16:creationId xmlns:a16="http://schemas.microsoft.com/office/drawing/2014/main" id="{2173897C-D425-AD54-4814-16E4BC5C8946}"/>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19" name="Freeform: Shape 18">
              <a:extLst>
                <a:ext uri="{FF2B5EF4-FFF2-40B4-BE49-F238E27FC236}">
                  <a16:creationId xmlns:a16="http://schemas.microsoft.com/office/drawing/2014/main" id="{5C647B31-AA02-E1CB-6724-73874CBC3108}"/>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grpSp>
      <p:grpSp>
        <p:nvGrpSpPr>
          <p:cNvPr id="21" name="Group 20">
            <a:extLst>
              <a:ext uri="{FF2B5EF4-FFF2-40B4-BE49-F238E27FC236}">
                <a16:creationId xmlns:a16="http://schemas.microsoft.com/office/drawing/2014/main" id="{E5E208ED-E0D9-4E1D-12E3-586FCA41E6AB}"/>
              </a:ext>
            </a:extLst>
          </p:cNvPr>
          <p:cNvGrpSpPr/>
          <p:nvPr/>
        </p:nvGrpSpPr>
        <p:grpSpPr>
          <a:xfrm>
            <a:off x="9039525" y="3624513"/>
            <a:ext cx="628049" cy="530392"/>
            <a:chOff x="8438949" y="1997242"/>
            <a:chExt cx="628049" cy="530392"/>
          </a:xfrm>
        </p:grpSpPr>
        <p:sp>
          <p:nvSpPr>
            <p:cNvPr id="22" name="Freeform: Shape 21">
              <a:extLst>
                <a:ext uri="{FF2B5EF4-FFF2-40B4-BE49-F238E27FC236}">
                  <a16:creationId xmlns:a16="http://schemas.microsoft.com/office/drawing/2014/main" id="{87D35872-77B4-DCF0-5215-EC9BA68B9A01}"/>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3" name="Freeform: Shape 22">
              <a:extLst>
                <a:ext uri="{FF2B5EF4-FFF2-40B4-BE49-F238E27FC236}">
                  <a16:creationId xmlns:a16="http://schemas.microsoft.com/office/drawing/2014/main" id="{6D8B5A59-E689-DD2A-A340-57B7CF491832}"/>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grpSp>
      <p:sp>
        <p:nvSpPr>
          <p:cNvPr id="24" name="TextBox 23">
            <a:extLst>
              <a:ext uri="{FF2B5EF4-FFF2-40B4-BE49-F238E27FC236}">
                <a16:creationId xmlns:a16="http://schemas.microsoft.com/office/drawing/2014/main" id="{4E2E0B28-BEB1-7806-3AE0-4F9A45137499}"/>
              </a:ext>
            </a:extLst>
          </p:cNvPr>
          <p:cNvSpPr txBox="1"/>
          <p:nvPr/>
        </p:nvSpPr>
        <p:spPr>
          <a:xfrm>
            <a:off x="9036843" y="4741197"/>
            <a:ext cx="3236120"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Automated de-biasing in general (e.g. dynamic regime, mediation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Unobserved confounding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Post adaptive data collection inference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Post causal discovery inference</a:t>
            </a:r>
            <a:endParaRPr kumimoji="0" lang="en-US" sz="12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grpSp>
        <p:nvGrpSpPr>
          <p:cNvPr id="25" name="Group 24">
            <a:extLst>
              <a:ext uri="{FF2B5EF4-FFF2-40B4-BE49-F238E27FC236}">
                <a16:creationId xmlns:a16="http://schemas.microsoft.com/office/drawing/2014/main" id="{4A0B0C9E-DC99-A7C1-5347-AA5357EE765C}"/>
              </a:ext>
            </a:extLst>
          </p:cNvPr>
          <p:cNvGrpSpPr/>
          <p:nvPr/>
        </p:nvGrpSpPr>
        <p:grpSpPr>
          <a:xfrm>
            <a:off x="8408794" y="5216281"/>
            <a:ext cx="628049" cy="530392"/>
            <a:chOff x="8438949" y="1997242"/>
            <a:chExt cx="628049" cy="530392"/>
          </a:xfrm>
        </p:grpSpPr>
        <p:sp>
          <p:nvSpPr>
            <p:cNvPr id="26" name="Freeform: Shape 25">
              <a:extLst>
                <a:ext uri="{FF2B5EF4-FFF2-40B4-BE49-F238E27FC236}">
                  <a16:creationId xmlns:a16="http://schemas.microsoft.com/office/drawing/2014/main" id="{3E31D4F0-1F21-7A65-1ECB-093D348D54F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7" name="Freeform: Shape 26">
              <a:extLst>
                <a:ext uri="{FF2B5EF4-FFF2-40B4-BE49-F238E27FC236}">
                  <a16:creationId xmlns:a16="http://schemas.microsoft.com/office/drawing/2014/main" id="{1329EAEB-6D8D-1224-ABF9-9FF521EC883C}"/>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grpSp>
      <p:grpSp>
        <p:nvGrpSpPr>
          <p:cNvPr id="28" name="Group 27">
            <a:extLst>
              <a:ext uri="{FF2B5EF4-FFF2-40B4-BE49-F238E27FC236}">
                <a16:creationId xmlns:a16="http://schemas.microsoft.com/office/drawing/2014/main" id="{EF74FFE4-22C9-014A-A26A-60889AFB59F1}"/>
              </a:ext>
            </a:extLst>
          </p:cNvPr>
          <p:cNvGrpSpPr/>
          <p:nvPr/>
        </p:nvGrpSpPr>
        <p:grpSpPr>
          <a:xfrm flipH="1">
            <a:off x="4677121" y="6073559"/>
            <a:ext cx="628049" cy="530392"/>
            <a:chOff x="8438949" y="1997242"/>
            <a:chExt cx="628049" cy="530392"/>
          </a:xfrm>
        </p:grpSpPr>
        <p:sp>
          <p:nvSpPr>
            <p:cNvPr id="29" name="Freeform: Shape 28">
              <a:extLst>
                <a:ext uri="{FF2B5EF4-FFF2-40B4-BE49-F238E27FC236}">
                  <a16:creationId xmlns:a16="http://schemas.microsoft.com/office/drawing/2014/main" id="{3625CE88-BF62-BB68-AF79-52C0E6A1F640}"/>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30" name="Freeform: Shape 29">
              <a:extLst>
                <a:ext uri="{FF2B5EF4-FFF2-40B4-BE49-F238E27FC236}">
                  <a16:creationId xmlns:a16="http://schemas.microsoft.com/office/drawing/2014/main" id="{ABD49D72-1AD9-E788-78B1-A492992EAC32}"/>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grpSp>
      <p:sp>
        <p:nvSpPr>
          <p:cNvPr id="31" name="TextBox 30">
            <a:extLst>
              <a:ext uri="{FF2B5EF4-FFF2-40B4-BE49-F238E27FC236}">
                <a16:creationId xmlns:a16="http://schemas.microsoft.com/office/drawing/2014/main" id="{F495EDD6-7CB9-3BBD-B7C2-F8399151032C}"/>
              </a:ext>
            </a:extLst>
          </p:cNvPr>
          <p:cNvSpPr txBox="1"/>
          <p:nvPr/>
        </p:nvSpPr>
        <p:spPr>
          <a:xfrm>
            <a:off x="2364236" y="6073559"/>
            <a:ext cx="24158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Good losses for causal model selection</a:t>
            </a:r>
            <a:endParaRPr kumimoji="0" lang="en-US" sz="12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grpSp>
        <p:nvGrpSpPr>
          <p:cNvPr id="32" name="Group 31">
            <a:extLst>
              <a:ext uri="{FF2B5EF4-FFF2-40B4-BE49-F238E27FC236}">
                <a16:creationId xmlns:a16="http://schemas.microsoft.com/office/drawing/2014/main" id="{8305B0B3-E2BB-2EAE-6CF6-6EB3955C9679}"/>
              </a:ext>
            </a:extLst>
          </p:cNvPr>
          <p:cNvGrpSpPr/>
          <p:nvPr/>
        </p:nvGrpSpPr>
        <p:grpSpPr>
          <a:xfrm flipH="1" flipV="1">
            <a:off x="3155158" y="5213401"/>
            <a:ext cx="628049" cy="530392"/>
            <a:chOff x="8438949" y="1997242"/>
            <a:chExt cx="628049" cy="530392"/>
          </a:xfrm>
        </p:grpSpPr>
        <p:sp>
          <p:nvSpPr>
            <p:cNvPr id="33" name="Freeform: Shape 32">
              <a:extLst>
                <a:ext uri="{FF2B5EF4-FFF2-40B4-BE49-F238E27FC236}">
                  <a16:creationId xmlns:a16="http://schemas.microsoft.com/office/drawing/2014/main" id="{B2AE8EB6-753A-07B8-8885-A94B3B77B287}"/>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34" name="Freeform: Shape 33">
              <a:extLst>
                <a:ext uri="{FF2B5EF4-FFF2-40B4-BE49-F238E27FC236}">
                  <a16:creationId xmlns:a16="http://schemas.microsoft.com/office/drawing/2014/main" id="{4C263831-392E-10A2-826D-C7AA7751A187}"/>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grpSp>
      <p:sp>
        <p:nvSpPr>
          <p:cNvPr id="35" name="TextBox 34">
            <a:extLst>
              <a:ext uri="{FF2B5EF4-FFF2-40B4-BE49-F238E27FC236}">
                <a16:creationId xmlns:a16="http://schemas.microsoft.com/office/drawing/2014/main" id="{D19FB1DD-1991-6E4B-1D12-600E078B81D0}"/>
              </a:ext>
            </a:extLst>
          </p:cNvPr>
          <p:cNvSpPr txBox="1"/>
          <p:nvPr/>
        </p:nvSpPr>
        <p:spPr>
          <a:xfrm>
            <a:off x="616734" y="4998663"/>
            <a:ext cx="261609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Evidence based interpretations for policy makers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Causal attribution</a:t>
            </a:r>
            <a:endParaRPr kumimoji="0" lang="en-US" sz="12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grpSp>
        <p:nvGrpSpPr>
          <p:cNvPr id="36" name="Group 35">
            <a:extLst>
              <a:ext uri="{FF2B5EF4-FFF2-40B4-BE49-F238E27FC236}">
                <a16:creationId xmlns:a16="http://schemas.microsoft.com/office/drawing/2014/main" id="{3BE822C7-2F28-B9FC-80FA-E91C348041EC}"/>
              </a:ext>
            </a:extLst>
          </p:cNvPr>
          <p:cNvGrpSpPr/>
          <p:nvPr/>
        </p:nvGrpSpPr>
        <p:grpSpPr>
          <a:xfrm flipH="1" flipV="1">
            <a:off x="3171826" y="2078729"/>
            <a:ext cx="628049" cy="530392"/>
            <a:chOff x="8438949" y="1997242"/>
            <a:chExt cx="628049" cy="530392"/>
          </a:xfrm>
        </p:grpSpPr>
        <p:sp>
          <p:nvSpPr>
            <p:cNvPr id="37" name="Freeform: Shape 36">
              <a:extLst>
                <a:ext uri="{FF2B5EF4-FFF2-40B4-BE49-F238E27FC236}">
                  <a16:creationId xmlns:a16="http://schemas.microsoft.com/office/drawing/2014/main" id="{D392FAA8-B48E-7054-E66D-59191FAF8892}"/>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38" name="Freeform: Shape 37">
              <a:extLst>
                <a:ext uri="{FF2B5EF4-FFF2-40B4-BE49-F238E27FC236}">
                  <a16:creationId xmlns:a16="http://schemas.microsoft.com/office/drawing/2014/main" id="{47327745-9311-FDF0-DBE3-45D9FF949BFE}"/>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grpSp>
      <p:grpSp>
        <p:nvGrpSpPr>
          <p:cNvPr id="39" name="Group 38">
            <a:extLst>
              <a:ext uri="{FF2B5EF4-FFF2-40B4-BE49-F238E27FC236}">
                <a16:creationId xmlns:a16="http://schemas.microsoft.com/office/drawing/2014/main" id="{9FA96E40-120E-7439-B837-C36EA1435931}"/>
              </a:ext>
            </a:extLst>
          </p:cNvPr>
          <p:cNvGrpSpPr/>
          <p:nvPr/>
        </p:nvGrpSpPr>
        <p:grpSpPr>
          <a:xfrm flipH="1" flipV="1">
            <a:off x="2524427" y="3674430"/>
            <a:ext cx="628049" cy="530392"/>
            <a:chOff x="8438949" y="1997242"/>
            <a:chExt cx="628049" cy="530392"/>
          </a:xfrm>
        </p:grpSpPr>
        <p:sp>
          <p:nvSpPr>
            <p:cNvPr id="40" name="Freeform: Shape 39">
              <a:extLst>
                <a:ext uri="{FF2B5EF4-FFF2-40B4-BE49-F238E27FC236}">
                  <a16:creationId xmlns:a16="http://schemas.microsoft.com/office/drawing/2014/main" id="{51525C7E-9939-E42E-B8A5-4CE6F7BADCF1}"/>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41" name="Freeform: Shape 40">
              <a:extLst>
                <a:ext uri="{FF2B5EF4-FFF2-40B4-BE49-F238E27FC236}">
                  <a16:creationId xmlns:a16="http://schemas.microsoft.com/office/drawing/2014/main" id="{E42B3D49-6D3A-0117-3267-68DB90D21570}"/>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grpSp>
      <p:sp>
        <p:nvSpPr>
          <p:cNvPr id="44" name="TextBox 43">
            <a:extLst>
              <a:ext uri="{FF2B5EF4-FFF2-40B4-BE49-F238E27FC236}">
                <a16:creationId xmlns:a16="http://schemas.microsoft.com/office/drawing/2014/main" id="{310EB13E-53CB-5980-7432-56F4FC787303}"/>
              </a:ext>
            </a:extLst>
          </p:cNvPr>
          <p:cNvSpPr txBox="1"/>
          <p:nvPr/>
        </p:nvSpPr>
        <p:spPr>
          <a:xfrm>
            <a:off x="422575" y="3680417"/>
            <a:ext cx="261609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Computationally efficient sensitivity analysis</a:t>
            </a:r>
            <a:endParaRPr kumimoji="0" lang="en-US" sz="12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45" name="TextBox 44">
            <a:extLst>
              <a:ext uri="{FF2B5EF4-FFF2-40B4-BE49-F238E27FC236}">
                <a16:creationId xmlns:a16="http://schemas.microsoft.com/office/drawing/2014/main" id="{4750D362-62C3-A895-C4BB-DC49AFD781A2}"/>
              </a:ext>
            </a:extLst>
          </p:cNvPr>
          <p:cNvSpPr txBox="1"/>
          <p:nvPr/>
        </p:nvSpPr>
        <p:spPr>
          <a:xfrm>
            <a:off x="154036" y="1704287"/>
            <a:ext cx="3153171"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Long-term outcomes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Safety constraints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Fairness and ethical constraints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Experimentation constraints (ability to intervene on subsets of variables)</a:t>
            </a:r>
            <a:endParaRPr kumimoji="0" lang="en-US" sz="12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46" name="TextBox 45">
            <a:extLst>
              <a:ext uri="{FF2B5EF4-FFF2-40B4-BE49-F238E27FC236}">
                <a16:creationId xmlns:a16="http://schemas.microsoft.com/office/drawing/2014/main" id="{A06C852D-94D0-CDB3-502D-6EB7D48D6FF0}"/>
              </a:ext>
            </a:extLst>
          </p:cNvPr>
          <p:cNvSpPr txBox="1"/>
          <p:nvPr/>
        </p:nvSpPr>
        <p:spPr>
          <a:xfrm>
            <a:off x="7379793" y="1216549"/>
            <a:ext cx="26527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Robustness to data corruption/adversarial attacks</a:t>
            </a:r>
            <a:endParaRPr kumimoji="0" lang="en-US" sz="12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grpSp>
        <p:nvGrpSpPr>
          <p:cNvPr id="47" name="Group 46">
            <a:extLst>
              <a:ext uri="{FF2B5EF4-FFF2-40B4-BE49-F238E27FC236}">
                <a16:creationId xmlns:a16="http://schemas.microsoft.com/office/drawing/2014/main" id="{1DAF2E9C-EDA0-86C5-0847-F5D42A690279}"/>
              </a:ext>
            </a:extLst>
          </p:cNvPr>
          <p:cNvGrpSpPr/>
          <p:nvPr/>
        </p:nvGrpSpPr>
        <p:grpSpPr>
          <a:xfrm>
            <a:off x="6817665" y="1222300"/>
            <a:ext cx="628049" cy="530392"/>
            <a:chOff x="8438949" y="1997242"/>
            <a:chExt cx="628049" cy="530392"/>
          </a:xfrm>
        </p:grpSpPr>
        <p:sp>
          <p:nvSpPr>
            <p:cNvPr id="48" name="Freeform: Shape 47">
              <a:extLst>
                <a:ext uri="{FF2B5EF4-FFF2-40B4-BE49-F238E27FC236}">
                  <a16:creationId xmlns:a16="http://schemas.microsoft.com/office/drawing/2014/main" id="{6725D133-0204-ABD2-83DC-FC0C94865F17}"/>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49" name="Freeform: Shape 48">
              <a:extLst>
                <a:ext uri="{FF2B5EF4-FFF2-40B4-BE49-F238E27FC236}">
                  <a16:creationId xmlns:a16="http://schemas.microsoft.com/office/drawing/2014/main" id="{08DE6343-B500-CA5F-439B-61DC6BB020B9}"/>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grpSp>
    </p:spTree>
    <p:extLst>
      <p:ext uri="{BB962C8B-B14F-4D97-AF65-F5344CB8AC3E}">
        <p14:creationId xmlns:p14="http://schemas.microsoft.com/office/powerpoint/2010/main" val="533100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04C15-7C89-E773-973E-F0D1F805A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C0346-29E8-C77C-9E10-202CBFB5C6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BF4B7D-05EC-C62F-3DD7-C6201914949C}"/>
              </a:ext>
            </a:extLst>
          </p:cNvPr>
          <p:cNvSpPr>
            <a:spLocks noGrp="1"/>
          </p:cNvSpPr>
          <p:nvPr>
            <p:ph idx="1"/>
          </p:nvPr>
        </p:nvSpPr>
        <p:spPr/>
        <p:txBody>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https://github.com/causaltext/causal-text-papers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4" descr="Text&#10;&#10;Description automatically generated">
            <a:extLst>
              <a:ext uri="{FF2B5EF4-FFF2-40B4-BE49-F238E27FC236}">
                <a16:creationId xmlns:a16="http://schemas.microsoft.com/office/drawing/2014/main" id="{44FA34AD-4410-8582-715E-A04A10712839}"/>
              </a:ext>
            </a:extLst>
          </p:cNvPr>
          <p:cNvPicPr>
            <a:picLocks noChangeAspect="1"/>
          </p:cNvPicPr>
          <p:nvPr/>
        </p:nvPicPr>
        <p:blipFill>
          <a:blip r:embed="rId2"/>
          <a:stretch>
            <a:fillRect/>
          </a:stretch>
        </p:blipFill>
        <p:spPr>
          <a:xfrm>
            <a:off x="7935157" y="1866681"/>
            <a:ext cx="3409025" cy="4715219"/>
          </a:xfrm>
          <a:prstGeom prst="rect">
            <a:avLst/>
          </a:prstGeom>
        </p:spPr>
      </p:pic>
      <p:pic>
        <p:nvPicPr>
          <p:cNvPr id="5" name="Picture 5">
            <a:extLst>
              <a:ext uri="{FF2B5EF4-FFF2-40B4-BE49-F238E27FC236}">
                <a16:creationId xmlns:a16="http://schemas.microsoft.com/office/drawing/2014/main" id="{D0EE4137-D831-716F-B244-D4148E1E17B9}"/>
              </a:ext>
            </a:extLst>
          </p:cNvPr>
          <p:cNvPicPr>
            <a:picLocks noChangeAspect="1"/>
          </p:cNvPicPr>
          <p:nvPr/>
        </p:nvPicPr>
        <p:blipFill>
          <a:blip r:embed="rId3"/>
          <a:stretch>
            <a:fillRect/>
          </a:stretch>
        </p:blipFill>
        <p:spPr>
          <a:xfrm>
            <a:off x="1151138" y="2805445"/>
            <a:ext cx="5162365" cy="1905537"/>
          </a:xfrm>
          <a:prstGeom prst="rect">
            <a:avLst/>
          </a:prstGeom>
        </p:spPr>
      </p:pic>
      <p:pic>
        <p:nvPicPr>
          <p:cNvPr id="6" name="Picture 6" descr="A picture containing text, indoor&#10;&#10;Description automatically generated">
            <a:extLst>
              <a:ext uri="{FF2B5EF4-FFF2-40B4-BE49-F238E27FC236}">
                <a16:creationId xmlns:a16="http://schemas.microsoft.com/office/drawing/2014/main" id="{50DF0CD1-80A9-6B60-F616-B27FF0820220}"/>
              </a:ext>
            </a:extLst>
          </p:cNvPr>
          <p:cNvPicPr>
            <a:picLocks noChangeAspect="1"/>
          </p:cNvPicPr>
          <p:nvPr/>
        </p:nvPicPr>
        <p:blipFill>
          <a:blip r:embed="rId4"/>
          <a:stretch>
            <a:fillRect/>
          </a:stretch>
        </p:blipFill>
        <p:spPr>
          <a:xfrm>
            <a:off x="2364419" y="4954501"/>
            <a:ext cx="2743200" cy="1062318"/>
          </a:xfrm>
          <a:prstGeom prst="rect">
            <a:avLst/>
          </a:prstGeom>
        </p:spPr>
      </p:pic>
    </p:spTree>
    <p:extLst>
      <p:ext uri="{BB962C8B-B14F-4D97-AF65-F5344CB8AC3E}">
        <p14:creationId xmlns:p14="http://schemas.microsoft.com/office/powerpoint/2010/main" val="3156322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5C654-42C9-64A7-8436-A213BF35B3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309974-B31D-D4AE-A5F5-6CADF99003BC}"/>
              </a:ext>
            </a:extLst>
          </p:cNvPr>
          <p:cNvSpPr txBox="1"/>
          <p:nvPr/>
        </p:nvSpPr>
        <p:spPr>
          <a:xfrm>
            <a:off x="1195526" y="27195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https://insitro.com/</a:t>
            </a:r>
          </a:p>
        </p:txBody>
      </p:sp>
      <p:pic>
        <p:nvPicPr>
          <p:cNvPr id="3" name="Picture 3" descr="Table&#10;&#10;Description automatically generated">
            <a:extLst>
              <a:ext uri="{FF2B5EF4-FFF2-40B4-BE49-F238E27FC236}">
                <a16:creationId xmlns:a16="http://schemas.microsoft.com/office/drawing/2014/main" id="{C7AF6193-48DB-9C4D-54A2-52DD48266373}"/>
              </a:ext>
            </a:extLst>
          </p:cNvPr>
          <p:cNvPicPr>
            <a:picLocks noChangeAspect="1"/>
          </p:cNvPicPr>
          <p:nvPr/>
        </p:nvPicPr>
        <p:blipFill>
          <a:blip r:embed="rId2"/>
          <a:stretch>
            <a:fillRect/>
          </a:stretch>
        </p:blipFill>
        <p:spPr>
          <a:xfrm>
            <a:off x="5486401" y="2171362"/>
            <a:ext cx="5783801" cy="3299468"/>
          </a:xfrm>
          <a:prstGeom prst="rect">
            <a:avLst/>
          </a:prstGeom>
        </p:spPr>
      </p:pic>
    </p:spTree>
    <p:extLst>
      <p:ext uri="{BB962C8B-B14F-4D97-AF65-F5344CB8AC3E}">
        <p14:creationId xmlns:p14="http://schemas.microsoft.com/office/powerpoint/2010/main" val="3471171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5A587-CF3A-C4E3-35B8-7E506CDA5C37}"/>
              </a:ext>
            </a:extLst>
          </p:cNvPr>
          <p:cNvPicPr>
            <a:picLocks noChangeAspect="1"/>
          </p:cNvPicPr>
          <p:nvPr/>
        </p:nvPicPr>
        <p:blipFill>
          <a:blip r:embed="rId2"/>
          <a:stretch>
            <a:fillRect/>
          </a:stretch>
        </p:blipFill>
        <p:spPr>
          <a:xfrm>
            <a:off x="1674519" y="643466"/>
            <a:ext cx="8842962" cy="5571067"/>
          </a:xfrm>
          <a:prstGeom prst="rect">
            <a:avLst/>
          </a:prstGeom>
        </p:spPr>
      </p:pic>
      <p:pic>
        <p:nvPicPr>
          <p:cNvPr id="5" name="Picture 4">
            <a:extLst>
              <a:ext uri="{FF2B5EF4-FFF2-40B4-BE49-F238E27FC236}">
                <a16:creationId xmlns:a16="http://schemas.microsoft.com/office/drawing/2014/main" id="{F87BE146-D84E-15BA-B280-E65D1BF9C03D}"/>
              </a:ext>
            </a:extLst>
          </p:cNvPr>
          <p:cNvPicPr>
            <a:picLocks noChangeAspect="1"/>
          </p:cNvPicPr>
          <p:nvPr/>
        </p:nvPicPr>
        <p:blipFill>
          <a:blip r:embed="rId3"/>
          <a:stretch>
            <a:fillRect/>
          </a:stretch>
        </p:blipFill>
        <p:spPr>
          <a:xfrm>
            <a:off x="172127" y="3112248"/>
            <a:ext cx="1872958" cy="633501"/>
          </a:xfrm>
          <a:prstGeom prst="rect">
            <a:avLst/>
          </a:prstGeom>
        </p:spPr>
      </p:pic>
    </p:spTree>
    <p:extLst>
      <p:ext uri="{BB962C8B-B14F-4D97-AF65-F5344CB8AC3E}">
        <p14:creationId xmlns:p14="http://schemas.microsoft.com/office/powerpoint/2010/main" val="2357635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FBEC6-8871-D8ED-237E-6AF2B951CA52}"/>
              </a:ext>
            </a:extLst>
          </p:cNvPr>
          <p:cNvPicPr>
            <a:picLocks noChangeAspect="1"/>
          </p:cNvPicPr>
          <p:nvPr/>
        </p:nvPicPr>
        <p:blipFill>
          <a:blip r:embed="rId2"/>
          <a:stretch>
            <a:fillRect/>
          </a:stretch>
        </p:blipFill>
        <p:spPr>
          <a:xfrm>
            <a:off x="643467" y="1943183"/>
            <a:ext cx="10905066" cy="2971632"/>
          </a:xfrm>
          <a:prstGeom prst="rect">
            <a:avLst/>
          </a:prstGeom>
        </p:spPr>
      </p:pic>
    </p:spTree>
    <p:extLst>
      <p:ext uri="{BB962C8B-B14F-4D97-AF65-F5344CB8AC3E}">
        <p14:creationId xmlns:p14="http://schemas.microsoft.com/office/powerpoint/2010/main" val="4243314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5C9C94-2D39-0982-C885-CAEB78B3EB05}"/>
              </a:ext>
            </a:extLst>
          </p:cNvPr>
          <p:cNvPicPr>
            <a:picLocks noChangeAspect="1"/>
          </p:cNvPicPr>
          <p:nvPr/>
        </p:nvPicPr>
        <p:blipFill>
          <a:blip r:embed="rId2"/>
          <a:stretch>
            <a:fillRect/>
          </a:stretch>
        </p:blipFill>
        <p:spPr>
          <a:xfrm>
            <a:off x="643467" y="1534243"/>
            <a:ext cx="10905066" cy="3789513"/>
          </a:xfrm>
          <a:prstGeom prst="rect">
            <a:avLst/>
          </a:prstGeom>
        </p:spPr>
      </p:pic>
    </p:spTree>
    <p:extLst>
      <p:ext uri="{BB962C8B-B14F-4D97-AF65-F5344CB8AC3E}">
        <p14:creationId xmlns:p14="http://schemas.microsoft.com/office/powerpoint/2010/main" val="2431525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B367-14F4-E78C-C99C-0B6B65D41B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A7AE6D-755E-E857-E56D-5D5DE7A0347E}"/>
              </a:ext>
            </a:extLst>
          </p:cNvPr>
          <p:cNvSpPr>
            <a:spLocks noGrp="1"/>
          </p:cNvSpPr>
          <p:nvPr>
            <p:ph idx="1"/>
          </p:nvPr>
        </p:nvSpPr>
        <p:spPr>
          <a:xfrm>
            <a:off x="838200" y="945322"/>
            <a:ext cx="10515600" cy="5231641"/>
          </a:xfrm>
        </p:spPr>
        <p:txBody>
          <a:bodyPr vert="horz" lIns="91440" tIns="45720" rIns="91440" bIns="45720" rtlCol="0" anchor="t">
            <a:normAutofit/>
          </a:bodyPr>
          <a:lstStyle/>
          <a:p>
            <a:r>
              <a:rPr lang="en-US" dirty="0">
                <a:ea typeface="Calibri Light" panose="020F0302020204030204"/>
                <a:cs typeface="Calibri Light" panose="020F0302020204030204"/>
              </a:rPr>
              <a:t>Stability and calibration</a:t>
            </a:r>
          </a:p>
          <a:p>
            <a:r>
              <a:rPr lang="en-US" dirty="0">
                <a:ea typeface="Calibri Light" panose="020F0302020204030204"/>
                <a:cs typeface="Calibri Light" panose="020F0302020204030204"/>
              </a:rPr>
              <a:t>Using a small experimental sample to validate</a:t>
            </a:r>
          </a:p>
          <a:p>
            <a:r>
              <a:rPr lang="en-US" dirty="0">
                <a:ea typeface="Calibri Light" panose="020F0302020204030204"/>
                <a:cs typeface="Calibri Light" panose="020F0302020204030204"/>
              </a:rPr>
              <a:t>Using multiple observational datasets and separately estimating, with agreement</a:t>
            </a:r>
          </a:p>
          <a:p>
            <a:pPr marL="0" indent="0">
              <a:buNone/>
            </a:pPr>
            <a:endParaRPr lang="en-US" dirty="0">
              <a:ea typeface="Calibri Light" panose="020F0302020204030204"/>
              <a:cs typeface="Calibri Light" panose="020F0302020204030204"/>
            </a:endParaRPr>
          </a:p>
          <a:p>
            <a:pPr marL="0" indent="0">
              <a:buNone/>
            </a:pPr>
            <a:r>
              <a:rPr lang="en-US" dirty="0" err="1">
                <a:ea typeface="Calibri Light" panose="020F0302020204030204"/>
                <a:cs typeface="Calibri Light" panose="020F0302020204030204"/>
              </a:rPr>
              <a:t>GoTo</a:t>
            </a:r>
            <a:r>
              <a:rPr lang="en-US" dirty="0">
                <a:ea typeface="Calibri Light" panose="020F0302020204030204"/>
                <a:cs typeface="Calibri Light" panose="020F0302020204030204"/>
              </a:rPr>
              <a:t>:</a:t>
            </a:r>
          </a:p>
          <a:p>
            <a:r>
              <a:rPr lang="en-US" dirty="0">
                <a:ea typeface="Calibri Light" panose="020F0302020204030204"/>
                <a:cs typeface="Calibri Light" panose="020F0302020204030204"/>
              </a:rPr>
              <a:t>Doubly robust ATE estimate for binary and </a:t>
            </a:r>
            <a:r>
              <a:rPr lang="en-US" dirty="0" err="1">
                <a:ea typeface="Calibri Light" panose="020F0302020204030204"/>
                <a:cs typeface="Calibri Light" panose="020F0302020204030204"/>
              </a:rPr>
              <a:t>Partialling</a:t>
            </a:r>
            <a:r>
              <a:rPr lang="en-US" dirty="0">
                <a:ea typeface="Calibri Light" panose="020F0302020204030204"/>
                <a:cs typeface="Calibri Light" panose="020F0302020204030204"/>
              </a:rPr>
              <a:t> out estimate for categorical (first with just Lasso models on expanded features and then with generic </a:t>
            </a:r>
            <a:r>
              <a:rPr lang="en-US" dirty="0" err="1">
                <a:ea typeface="Calibri Light" panose="020F0302020204030204"/>
                <a:cs typeface="Calibri Light" panose="020F0302020204030204"/>
              </a:rPr>
              <a:t>AutoML</a:t>
            </a:r>
            <a:r>
              <a:rPr lang="en-US" dirty="0">
                <a:ea typeface="Calibri Light" panose="020F0302020204030204"/>
                <a:cs typeface="Calibri Light" panose="020F0302020204030204"/>
              </a:rPr>
              <a:t>)</a:t>
            </a:r>
          </a:p>
          <a:p>
            <a:r>
              <a:rPr lang="en-US" dirty="0">
                <a:ea typeface="Calibri Light" panose="020F0302020204030204"/>
                <a:cs typeface="Calibri Light" panose="020F0302020204030204"/>
              </a:rPr>
              <a:t>Meta learners for CATE with out-of-sample doubly robust based evaluation (calibration, hypothesis tests)</a:t>
            </a:r>
          </a:p>
          <a:p>
            <a:endParaRPr lang="en-US" dirty="0">
              <a:ea typeface="Calibri Light" panose="020F0302020204030204"/>
              <a:cs typeface="Calibri Light" panose="020F0302020204030204"/>
            </a:endParaRPr>
          </a:p>
        </p:txBody>
      </p:sp>
    </p:spTree>
    <p:extLst>
      <p:ext uri="{BB962C8B-B14F-4D97-AF65-F5344CB8AC3E}">
        <p14:creationId xmlns:p14="http://schemas.microsoft.com/office/powerpoint/2010/main" val="2370203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D9725-3B90-335A-09C7-926B4691ECCD}"/>
              </a:ext>
            </a:extLst>
          </p:cNvPr>
          <p:cNvPicPr>
            <a:picLocks noChangeAspect="1"/>
          </p:cNvPicPr>
          <p:nvPr/>
        </p:nvPicPr>
        <p:blipFill>
          <a:blip r:embed="rId2"/>
          <a:stretch>
            <a:fillRect/>
          </a:stretch>
        </p:blipFill>
        <p:spPr>
          <a:xfrm>
            <a:off x="643467" y="1084410"/>
            <a:ext cx="10905066" cy="4689178"/>
          </a:xfrm>
          <a:prstGeom prst="rect">
            <a:avLst/>
          </a:prstGeom>
        </p:spPr>
      </p:pic>
    </p:spTree>
    <p:extLst>
      <p:ext uri="{BB962C8B-B14F-4D97-AF65-F5344CB8AC3E}">
        <p14:creationId xmlns:p14="http://schemas.microsoft.com/office/powerpoint/2010/main" val="731117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FD9A2-C6B9-3400-3C82-11798C8018C3}"/>
              </a:ext>
            </a:extLst>
          </p:cNvPr>
          <p:cNvPicPr>
            <a:picLocks noChangeAspect="1"/>
          </p:cNvPicPr>
          <p:nvPr/>
        </p:nvPicPr>
        <p:blipFill>
          <a:blip r:embed="rId2"/>
          <a:stretch>
            <a:fillRect/>
          </a:stretch>
        </p:blipFill>
        <p:spPr>
          <a:xfrm>
            <a:off x="643467" y="1193459"/>
            <a:ext cx="10905066" cy="4471080"/>
          </a:xfrm>
          <a:prstGeom prst="rect">
            <a:avLst/>
          </a:prstGeom>
        </p:spPr>
      </p:pic>
    </p:spTree>
    <p:extLst>
      <p:ext uri="{BB962C8B-B14F-4D97-AF65-F5344CB8AC3E}">
        <p14:creationId xmlns:p14="http://schemas.microsoft.com/office/powerpoint/2010/main" val="3891986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3198B2-C90E-98B6-27E9-E170A92A42D7}"/>
              </a:ext>
            </a:extLst>
          </p:cNvPr>
          <p:cNvPicPr>
            <a:picLocks noChangeAspect="1"/>
          </p:cNvPicPr>
          <p:nvPr/>
        </p:nvPicPr>
        <p:blipFill>
          <a:blip r:embed="rId2"/>
          <a:stretch>
            <a:fillRect/>
          </a:stretch>
        </p:blipFill>
        <p:spPr>
          <a:xfrm>
            <a:off x="643467" y="1929552"/>
            <a:ext cx="10905066" cy="2998894"/>
          </a:xfrm>
          <a:prstGeom prst="rect">
            <a:avLst/>
          </a:prstGeom>
        </p:spPr>
      </p:pic>
    </p:spTree>
    <p:extLst>
      <p:ext uri="{BB962C8B-B14F-4D97-AF65-F5344CB8AC3E}">
        <p14:creationId xmlns:p14="http://schemas.microsoft.com/office/powerpoint/2010/main" val="1465317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54EC7-300A-E4CF-5DF0-03EE1141FD65}"/>
              </a:ext>
            </a:extLst>
          </p:cNvPr>
          <p:cNvPicPr>
            <a:picLocks noChangeAspect="1"/>
          </p:cNvPicPr>
          <p:nvPr/>
        </p:nvPicPr>
        <p:blipFill>
          <a:blip r:embed="rId2"/>
          <a:stretch>
            <a:fillRect/>
          </a:stretch>
        </p:blipFill>
        <p:spPr>
          <a:xfrm>
            <a:off x="643467" y="1493351"/>
            <a:ext cx="10905066" cy="3871297"/>
          </a:xfrm>
          <a:prstGeom prst="rect">
            <a:avLst/>
          </a:prstGeom>
        </p:spPr>
      </p:pic>
    </p:spTree>
    <p:extLst>
      <p:ext uri="{BB962C8B-B14F-4D97-AF65-F5344CB8AC3E}">
        <p14:creationId xmlns:p14="http://schemas.microsoft.com/office/powerpoint/2010/main" val="3627063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77BB2-CCCB-AF01-36D6-2ED21F121B33}"/>
            </a:ext>
          </a:extLst>
        </p:cNvPr>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4643B711-893A-1AE0-42A1-E0F24FDA16EB}"/>
              </a:ext>
            </a:extLst>
          </p:cNvPr>
          <p:cNvPicPr>
            <a:picLocks noChangeAspect="1"/>
          </p:cNvPicPr>
          <p:nvPr/>
        </p:nvPicPr>
        <p:blipFill>
          <a:blip r:embed="rId2"/>
          <a:stretch>
            <a:fillRect/>
          </a:stretch>
        </p:blipFill>
        <p:spPr>
          <a:xfrm>
            <a:off x="6322381" y="606157"/>
            <a:ext cx="5325122" cy="6022987"/>
          </a:xfrm>
          <a:prstGeom prst="rect">
            <a:avLst/>
          </a:prstGeom>
        </p:spPr>
      </p:pic>
      <p:pic>
        <p:nvPicPr>
          <p:cNvPr id="4" name="Picture 4">
            <a:extLst>
              <a:ext uri="{FF2B5EF4-FFF2-40B4-BE49-F238E27FC236}">
                <a16:creationId xmlns:a16="http://schemas.microsoft.com/office/drawing/2014/main" id="{6A1707E5-A0B4-F922-4939-27972193F2C7}"/>
              </a:ext>
            </a:extLst>
          </p:cNvPr>
          <p:cNvPicPr>
            <a:picLocks noChangeAspect="1"/>
          </p:cNvPicPr>
          <p:nvPr/>
        </p:nvPicPr>
        <p:blipFill>
          <a:blip r:embed="rId3"/>
          <a:stretch>
            <a:fillRect/>
          </a:stretch>
        </p:blipFill>
        <p:spPr>
          <a:xfrm>
            <a:off x="278167" y="576365"/>
            <a:ext cx="6138908" cy="5490724"/>
          </a:xfrm>
          <a:prstGeom prst="rect">
            <a:avLst/>
          </a:prstGeom>
        </p:spPr>
      </p:pic>
    </p:spTree>
    <p:extLst>
      <p:ext uri="{BB962C8B-B14F-4D97-AF65-F5344CB8AC3E}">
        <p14:creationId xmlns:p14="http://schemas.microsoft.com/office/powerpoint/2010/main" val="136729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645BE-291D-1C70-FCD4-04FF41476611}"/>
            </a:ext>
          </a:extLst>
        </p:cNvPr>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AB13E7B-8439-3194-F8D2-F8DECD7A5088}"/>
              </a:ext>
            </a:extLst>
          </p:cNvPr>
          <p:cNvPicPr>
            <a:picLocks noChangeAspect="1"/>
          </p:cNvPicPr>
          <p:nvPr/>
        </p:nvPicPr>
        <p:blipFill>
          <a:blip r:embed="rId2"/>
          <a:stretch>
            <a:fillRect/>
          </a:stretch>
        </p:blipFill>
        <p:spPr>
          <a:xfrm>
            <a:off x="1957526" y="851374"/>
            <a:ext cx="7544539" cy="5680515"/>
          </a:xfrm>
          <a:prstGeom prst="rect">
            <a:avLst/>
          </a:prstGeom>
        </p:spPr>
      </p:pic>
    </p:spTree>
    <p:extLst>
      <p:ext uri="{BB962C8B-B14F-4D97-AF65-F5344CB8AC3E}">
        <p14:creationId xmlns:p14="http://schemas.microsoft.com/office/powerpoint/2010/main" val="790419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02E176-BAC9-E5A0-282A-1274D5049378}"/>
              </a:ext>
            </a:extLst>
          </p:cNvPr>
          <p:cNvSpPr>
            <a:spLocks noGrp="1"/>
          </p:cNvSpPr>
          <p:nvPr>
            <p:ph idx="1"/>
          </p:nvPr>
        </p:nvSpPr>
        <p:spPr>
          <a:xfrm>
            <a:off x="838200" y="609600"/>
            <a:ext cx="10515600" cy="5567363"/>
          </a:xfrm>
        </p:spPr>
        <p:txBody>
          <a:bodyPr/>
          <a:lstStyle/>
          <a:p>
            <a:r>
              <a:rPr lang="en-US" dirty="0"/>
              <a:t>First, ML analogues of what you would run OLS for, are not changing the identification argument</a:t>
            </a:r>
          </a:p>
          <a:p>
            <a:r>
              <a:rPr lang="en-US" dirty="0"/>
              <a:t>In fact, the ML analogues are simply always “dropping” assumptions</a:t>
            </a:r>
          </a:p>
          <a:p>
            <a:r>
              <a:rPr lang="en-US" dirty="0"/>
              <a:t>For instance, identification by conditioning is the assumption you are invoking to identify an effect</a:t>
            </a:r>
          </a:p>
          <a:p>
            <a:r>
              <a:rPr lang="en-US" dirty="0"/>
              <a:t>Whether you run OLS to estimate it or ML, it does not change the identification argument</a:t>
            </a:r>
          </a:p>
          <a:p>
            <a:r>
              <a:rPr lang="en-US" dirty="0"/>
              <a:t>It does though drop the linearity assumption on the conditional expectations</a:t>
            </a:r>
          </a:p>
          <a:p>
            <a:r>
              <a:rPr lang="en-US" dirty="0"/>
              <a:t>So, from that perspective it is not bad to view it as a robustness check</a:t>
            </a:r>
          </a:p>
          <a:p>
            <a:r>
              <a:rPr lang="en-US" dirty="0"/>
              <a:t>If the ML method got substantially larger R^2 than OLS, then a good argument to run the ML variant. </a:t>
            </a:r>
          </a:p>
        </p:txBody>
      </p:sp>
    </p:spTree>
    <p:extLst>
      <p:ext uri="{BB962C8B-B14F-4D97-AF65-F5344CB8AC3E}">
        <p14:creationId xmlns:p14="http://schemas.microsoft.com/office/powerpoint/2010/main" val="629544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85CA4-D0FA-6325-A382-5AF2B13700E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B3CF1-5378-97EB-E1CE-97F13E23AADF}"/>
              </a:ext>
            </a:extLst>
          </p:cNvPr>
          <p:cNvSpPr>
            <a:spLocks noGrp="1"/>
          </p:cNvSpPr>
          <p:nvPr>
            <p:ph idx="1"/>
          </p:nvPr>
        </p:nvSpPr>
        <p:spPr>
          <a:xfrm>
            <a:off x="838200" y="609600"/>
            <a:ext cx="10515600" cy="5567363"/>
          </a:xfrm>
        </p:spPr>
        <p:txBody>
          <a:bodyPr>
            <a:normAutofit fontScale="92500" lnSpcReduction="10000"/>
          </a:bodyPr>
          <a:lstStyle/>
          <a:p>
            <a:r>
              <a:rPr lang="en-US" dirty="0"/>
              <a:t>One reason why the class was structured the way it was, so that we start from what people have been doing for a while (OLS) and then build on top</a:t>
            </a:r>
          </a:p>
          <a:p>
            <a:r>
              <a:rPr lang="en-US" dirty="0"/>
              <a:t>Example: </a:t>
            </a:r>
          </a:p>
          <a:p>
            <a:pPr lvl="1"/>
            <a:r>
              <a:rPr lang="en-US" dirty="0">
                <a:solidFill>
                  <a:srgbClr val="C00000"/>
                </a:solidFill>
              </a:rPr>
              <a:t>“</a:t>
            </a:r>
            <a:r>
              <a:rPr lang="en-US" dirty="0" err="1">
                <a:solidFill>
                  <a:srgbClr val="C00000"/>
                </a:solidFill>
              </a:rPr>
              <a:t>CausalML</a:t>
            </a:r>
            <a:r>
              <a:rPr lang="en-US" dirty="0">
                <a:solidFill>
                  <a:srgbClr val="C00000"/>
                </a:solidFill>
              </a:rPr>
              <a:t> Denier”: </a:t>
            </a:r>
            <a:r>
              <a:rPr lang="en-US" dirty="0"/>
              <a:t>I am estimating an effect of D on Y controlling for X</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a:t>
            </a:r>
            <a:r>
              <a:rPr lang="en-US" dirty="0"/>
              <a:t> Oh so, really what you are estimating is the correlation of the part of D that is not linearly predictable from X, with the part of Y that is not linearly predictable from X.</a:t>
            </a:r>
          </a:p>
          <a:p>
            <a:pPr lvl="1"/>
            <a:r>
              <a:rPr lang="en-US" dirty="0">
                <a:solidFill>
                  <a:srgbClr val="C00000"/>
                </a:solidFill>
              </a:rPr>
              <a:t>“</a:t>
            </a:r>
            <a:r>
              <a:rPr lang="en-US" dirty="0" err="1">
                <a:solidFill>
                  <a:srgbClr val="C00000"/>
                </a:solidFill>
              </a:rPr>
              <a:t>CausalML</a:t>
            </a:r>
            <a:r>
              <a:rPr lang="en-US" dirty="0">
                <a:solidFill>
                  <a:srgbClr val="C00000"/>
                </a:solidFill>
              </a:rPr>
              <a:t> Denier”:</a:t>
            </a:r>
            <a:r>
              <a:rPr lang="en-US" dirty="0"/>
              <a:t> Really?</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 </a:t>
            </a:r>
            <a:r>
              <a:rPr lang="en-US" dirty="0"/>
              <a:t>Yes, there is this famous FWL theorem that shows that OLS is equivalent to this</a:t>
            </a:r>
          </a:p>
          <a:p>
            <a:pPr lvl="1"/>
            <a:r>
              <a:rPr lang="en-US" dirty="0">
                <a:solidFill>
                  <a:srgbClr val="C00000"/>
                </a:solidFill>
              </a:rPr>
              <a:t>“</a:t>
            </a:r>
            <a:r>
              <a:rPr lang="en-US" dirty="0" err="1">
                <a:solidFill>
                  <a:srgbClr val="C00000"/>
                </a:solidFill>
              </a:rPr>
              <a:t>CausalML</a:t>
            </a:r>
            <a:r>
              <a:rPr lang="en-US" dirty="0">
                <a:solidFill>
                  <a:srgbClr val="C00000"/>
                </a:solidFill>
              </a:rPr>
              <a:t> Denier”:</a:t>
            </a:r>
            <a:r>
              <a:rPr lang="en-US" dirty="0"/>
              <a:t> Good to know.</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 </a:t>
            </a:r>
            <a:r>
              <a:rPr lang="en-US" dirty="0"/>
              <a:t>By the way, why wouldn’t you also want to remove from Y or D the parts that can be predictable from X in a non-linear manners? Don’t you run the risk that this remnant parts are leaving some implicit unobserved confounding on the table?</a:t>
            </a:r>
          </a:p>
          <a:p>
            <a:pPr lvl="1"/>
            <a:r>
              <a:rPr lang="en-US" dirty="0">
                <a:solidFill>
                  <a:srgbClr val="C00000"/>
                </a:solidFill>
              </a:rPr>
              <a:t>“</a:t>
            </a:r>
            <a:r>
              <a:rPr lang="en-US" dirty="0" err="1">
                <a:solidFill>
                  <a:srgbClr val="C00000"/>
                </a:solidFill>
              </a:rPr>
              <a:t>CausalML</a:t>
            </a:r>
            <a:r>
              <a:rPr lang="en-US" dirty="0">
                <a:solidFill>
                  <a:srgbClr val="C00000"/>
                </a:solidFill>
              </a:rPr>
              <a:t> Denier”:</a:t>
            </a:r>
            <a:r>
              <a:rPr lang="en-US" dirty="0"/>
              <a:t> Hm, good idea, I should be doing that, but how?</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a:t>
            </a:r>
            <a:r>
              <a:rPr lang="en-US" dirty="0"/>
              <a:t> Let’s talk about </a:t>
            </a:r>
            <a:r>
              <a:rPr lang="en-US" dirty="0" err="1"/>
              <a:t>DoubleML</a:t>
            </a:r>
            <a:r>
              <a:rPr lang="en-US" dirty="0"/>
              <a:t>…</a:t>
            </a:r>
          </a:p>
        </p:txBody>
      </p:sp>
    </p:spTree>
    <p:extLst>
      <p:ext uri="{BB962C8B-B14F-4D97-AF65-F5344CB8AC3E}">
        <p14:creationId xmlns:p14="http://schemas.microsoft.com/office/powerpoint/2010/main" val="65373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9749-F6CF-ADA4-8A55-02335C2C31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DDCE9A-39DC-FB42-0C45-4179D9D46A23}"/>
              </a:ext>
            </a:extLst>
          </p:cNvPr>
          <p:cNvSpPr>
            <a:spLocks noGrp="1"/>
          </p:cNvSpPr>
          <p:nvPr>
            <p:ph idx="1"/>
          </p:nvPr>
        </p:nvSpPr>
        <p:spPr>
          <a:xfrm>
            <a:off x="838200" y="609600"/>
            <a:ext cx="10515600" cy="5567363"/>
          </a:xfrm>
        </p:spPr>
        <p:txBody>
          <a:bodyPr>
            <a:normAutofit fontScale="92500" lnSpcReduction="10000"/>
          </a:bodyPr>
          <a:lstStyle/>
          <a:p>
            <a:r>
              <a:rPr lang="en-US" dirty="0"/>
              <a:t>Example: </a:t>
            </a:r>
          </a:p>
          <a:p>
            <a:pPr lvl="1"/>
            <a:r>
              <a:rPr lang="en-US" dirty="0">
                <a:solidFill>
                  <a:srgbClr val="C00000"/>
                </a:solidFill>
              </a:rPr>
              <a:t>“</a:t>
            </a:r>
            <a:r>
              <a:rPr lang="en-US" dirty="0" err="1">
                <a:solidFill>
                  <a:srgbClr val="C00000"/>
                </a:solidFill>
              </a:rPr>
              <a:t>CausalML</a:t>
            </a:r>
            <a:r>
              <a:rPr lang="en-US" dirty="0">
                <a:solidFill>
                  <a:srgbClr val="C00000"/>
                </a:solidFill>
              </a:rPr>
              <a:t> Denier”:</a:t>
            </a:r>
            <a:r>
              <a:rPr lang="en-US" dirty="0"/>
              <a:t> I ran an RCT and constructed an interactive OLS model to learn effect heterogeneity</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 </a:t>
            </a:r>
            <a:r>
              <a:rPr lang="en-US" dirty="0"/>
              <a:t>Interesting! How well does your heterogeneous effect model prioritize into treatment?</a:t>
            </a:r>
          </a:p>
          <a:p>
            <a:pPr lvl="1"/>
            <a:r>
              <a:rPr lang="en-US" dirty="0">
                <a:solidFill>
                  <a:srgbClr val="C00000"/>
                </a:solidFill>
              </a:rPr>
              <a:t>“</a:t>
            </a:r>
            <a:r>
              <a:rPr lang="en-US" dirty="0" err="1">
                <a:solidFill>
                  <a:srgbClr val="C00000"/>
                </a:solidFill>
              </a:rPr>
              <a:t>CausalML</a:t>
            </a:r>
            <a:r>
              <a:rPr lang="en-US" dirty="0">
                <a:solidFill>
                  <a:srgbClr val="C00000"/>
                </a:solidFill>
              </a:rPr>
              <a:t> Denier”: </a:t>
            </a:r>
            <a:r>
              <a:rPr lang="en-US" dirty="0"/>
              <a:t>Hm…how do I judge that?</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a:t>
            </a:r>
            <a:r>
              <a:rPr lang="en-US" dirty="0"/>
              <a:t> Well, there’s these cool AUC and QINI curves that tell you exactly that and can help you decide how well your effect model is for stratification</a:t>
            </a:r>
          </a:p>
          <a:p>
            <a:pPr lvl="1"/>
            <a:r>
              <a:rPr lang="en-US" dirty="0">
                <a:solidFill>
                  <a:srgbClr val="C00000"/>
                </a:solidFill>
              </a:rPr>
              <a:t>“</a:t>
            </a:r>
            <a:r>
              <a:rPr lang="en-US" dirty="0" err="1">
                <a:solidFill>
                  <a:srgbClr val="C00000"/>
                </a:solidFill>
              </a:rPr>
              <a:t>CausalML</a:t>
            </a:r>
            <a:r>
              <a:rPr lang="en-US" dirty="0">
                <a:solidFill>
                  <a:srgbClr val="C00000"/>
                </a:solidFill>
              </a:rPr>
              <a:t> Denier”:</a:t>
            </a:r>
            <a:r>
              <a:rPr lang="en-US" dirty="0"/>
              <a:t> Good to know.</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a:t>
            </a:r>
            <a:r>
              <a:rPr lang="en-US" dirty="0"/>
              <a:t> By the way, what if effect differs only if some people are low-income and old? Did you include interactions in your OLS?</a:t>
            </a:r>
          </a:p>
          <a:p>
            <a:pPr lvl="1"/>
            <a:r>
              <a:rPr lang="en-US" dirty="0">
                <a:solidFill>
                  <a:srgbClr val="C00000"/>
                </a:solidFill>
              </a:rPr>
              <a:t>“</a:t>
            </a:r>
            <a:r>
              <a:rPr lang="en-US" dirty="0" err="1">
                <a:solidFill>
                  <a:srgbClr val="C00000"/>
                </a:solidFill>
              </a:rPr>
              <a:t>CausalML</a:t>
            </a:r>
            <a:r>
              <a:rPr lang="en-US" dirty="0">
                <a:solidFill>
                  <a:srgbClr val="C00000"/>
                </a:solidFill>
              </a:rPr>
              <a:t> Denier”: </a:t>
            </a:r>
            <a:r>
              <a:rPr lang="en-US" dirty="0"/>
              <a:t>Hm, good idea, but if I start doing that the number of variables will explode and OLS is very unstable </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 </a:t>
            </a:r>
            <a:r>
              <a:rPr lang="en-US" dirty="0"/>
              <a:t>Let’s talk about Meta-learners and Causal/Doubly Robust Forests… You can automatically segment the population. Then you can also check if the complex model did better than your original OLS using the AUC curve. If it does better you can also un-pack what the model discovered by coarsely visualizing the model as a decision tree, or by using methods for feature importance for generic ML</a:t>
            </a:r>
          </a:p>
        </p:txBody>
      </p:sp>
    </p:spTree>
    <p:extLst>
      <p:ext uri="{BB962C8B-B14F-4D97-AF65-F5344CB8AC3E}">
        <p14:creationId xmlns:p14="http://schemas.microsoft.com/office/powerpoint/2010/main" val="1532167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F7E7B-C18D-5959-934B-461D5A84EC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57FFCB-9272-4DC4-AACB-A549913F0557}"/>
              </a:ext>
            </a:extLst>
          </p:cNvPr>
          <p:cNvSpPr>
            <a:spLocks noGrp="1"/>
          </p:cNvSpPr>
          <p:nvPr>
            <p:ph idx="1"/>
          </p:nvPr>
        </p:nvSpPr>
        <p:spPr>
          <a:xfrm>
            <a:off x="838200" y="609600"/>
            <a:ext cx="10515600" cy="5567363"/>
          </a:xfrm>
        </p:spPr>
        <p:txBody>
          <a:bodyPr>
            <a:normAutofit fontScale="92500" lnSpcReduction="10000"/>
          </a:bodyPr>
          <a:lstStyle/>
          <a:p>
            <a:r>
              <a:rPr lang="en-US" dirty="0"/>
              <a:t>Example: </a:t>
            </a:r>
          </a:p>
          <a:p>
            <a:pPr lvl="1"/>
            <a:r>
              <a:rPr lang="en-US" dirty="0">
                <a:solidFill>
                  <a:srgbClr val="C00000"/>
                </a:solidFill>
              </a:rPr>
              <a:t>“</a:t>
            </a:r>
            <a:r>
              <a:rPr lang="en-US" dirty="0" err="1">
                <a:solidFill>
                  <a:srgbClr val="C00000"/>
                </a:solidFill>
              </a:rPr>
              <a:t>CausalML</a:t>
            </a:r>
            <a:r>
              <a:rPr lang="en-US" dirty="0">
                <a:solidFill>
                  <a:srgbClr val="C00000"/>
                </a:solidFill>
              </a:rPr>
              <a:t> Denier”: </a:t>
            </a:r>
            <a:r>
              <a:rPr lang="en-US" dirty="0"/>
              <a:t>Once I condition on demographic information X, proximity to college Z is a great instrument, to estimate the effect of college D on income Y</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 </a:t>
            </a:r>
            <a:r>
              <a:rPr lang="en-US" dirty="0"/>
              <a:t>Fantastic! How will you estimate this on data?</a:t>
            </a:r>
          </a:p>
          <a:p>
            <a:pPr lvl="1"/>
            <a:r>
              <a:rPr lang="en-US" dirty="0">
                <a:solidFill>
                  <a:srgbClr val="C00000"/>
                </a:solidFill>
              </a:rPr>
              <a:t>“</a:t>
            </a:r>
            <a:r>
              <a:rPr lang="en-US" dirty="0" err="1">
                <a:solidFill>
                  <a:srgbClr val="C00000"/>
                </a:solidFill>
              </a:rPr>
              <a:t>CausalML</a:t>
            </a:r>
            <a:r>
              <a:rPr lang="en-US" dirty="0">
                <a:solidFill>
                  <a:srgbClr val="C00000"/>
                </a:solidFill>
              </a:rPr>
              <a:t> Denier”: </a:t>
            </a:r>
            <a:r>
              <a:rPr lang="en-US" dirty="0"/>
              <a:t>I’ll run 2SLS, with “treatments” (D,X) and instruments (Z,X)</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 </a:t>
            </a:r>
            <a:r>
              <a:rPr lang="en-US" dirty="0"/>
              <a:t>Interesting, does that estimate the average effect among compliers?</a:t>
            </a:r>
          </a:p>
          <a:p>
            <a:pPr lvl="1"/>
            <a:r>
              <a:rPr lang="en-US" dirty="0">
                <a:solidFill>
                  <a:srgbClr val="C00000"/>
                </a:solidFill>
              </a:rPr>
              <a:t>“</a:t>
            </a:r>
            <a:r>
              <a:rPr lang="en-US" dirty="0" err="1">
                <a:solidFill>
                  <a:srgbClr val="C00000"/>
                </a:solidFill>
              </a:rPr>
              <a:t>CausalML</a:t>
            </a:r>
            <a:r>
              <a:rPr lang="en-US" dirty="0">
                <a:solidFill>
                  <a:srgbClr val="C00000"/>
                </a:solidFill>
              </a:rPr>
              <a:t> Denier”: </a:t>
            </a:r>
            <a:r>
              <a:rPr lang="en-US" dirty="0"/>
              <a:t>I think so. That’s what I know is happening when we don’t have X. Isn’t it the case with X too?</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 </a:t>
            </a:r>
            <a:r>
              <a:rPr lang="en-US" dirty="0"/>
              <a:t>Not really. When you have X’s the analogue of the LATE is the ratio of the (average effect Z-&gt;Y) / (average effect Z-&gt;D)</a:t>
            </a:r>
          </a:p>
          <a:p>
            <a:pPr lvl="1"/>
            <a:r>
              <a:rPr lang="en-US" dirty="0">
                <a:solidFill>
                  <a:srgbClr val="C00000"/>
                </a:solidFill>
              </a:rPr>
              <a:t>“</a:t>
            </a:r>
            <a:r>
              <a:rPr lang="en-US" dirty="0" err="1">
                <a:solidFill>
                  <a:srgbClr val="C00000"/>
                </a:solidFill>
              </a:rPr>
              <a:t>CausalML</a:t>
            </a:r>
            <a:r>
              <a:rPr lang="en-US" dirty="0">
                <a:solidFill>
                  <a:srgbClr val="C00000"/>
                </a:solidFill>
              </a:rPr>
              <a:t> Denier”: </a:t>
            </a:r>
            <a:r>
              <a:rPr lang="en-US" dirty="0"/>
              <a:t>Exactly, and this is what implicitly is estimated in the two OLS stages of 2SLS</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 </a:t>
            </a:r>
            <a:r>
              <a:rPr lang="en-US" dirty="0"/>
              <a:t>Hm… not really. This only the case if Y is a linear function of Z and D is a linear function of Z… More generally, this analogy breaks</a:t>
            </a:r>
          </a:p>
          <a:p>
            <a:pPr lvl="1"/>
            <a:r>
              <a:rPr lang="en-US" dirty="0">
                <a:solidFill>
                  <a:srgbClr val="C00000"/>
                </a:solidFill>
              </a:rPr>
              <a:t>“</a:t>
            </a:r>
            <a:r>
              <a:rPr lang="en-US" dirty="0" err="1">
                <a:solidFill>
                  <a:srgbClr val="C00000"/>
                </a:solidFill>
              </a:rPr>
              <a:t>CausalML</a:t>
            </a:r>
            <a:r>
              <a:rPr lang="en-US" dirty="0">
                <a:solidFill>
                  <a:srgbClr val="C00000"/>
                </a:solidFill>
              </a:rPr>
              <a:t> Denier”: </a:t>
            </a:r>
            <a:r>
              <a:rPr lang="en-US" dirty="0"/>
              <a:t>but then what should I do?</a:t>
            </a:r>
          </a:p>
          <a:p>
            <a:pPr lvl="1"/>
            <a:r>
              <a:rPr lang="en-US" dirty="0">
                <a:solidFill>
                  <a:schemeClr val="accent6">
                    <a:lumMod val="75000"/>
                  </a:schemeClr>
                </a:solidFill>
              </a:rPr>
              <a:t>“</a:t>
            </a:r>
            <a:r>
              <a:rPr lang="en-US" dirty="0" err="1">
                <a:solidFill>
                  <a:schemeClr val="accent6">
                    <a:lumMod val="75000"/>
                  </a:schemeClr>
                </a:solidFill>
              </a:rPr>
              <a:t>CausalML</a:t>
            </a:r>
            <a:r>
              <a:rPr lang="en-US" dirty="0">
                <a:solidFill>
                  <a:schemeClr val="accent6">
                    <a:lumMod val="75000"/>
                  </a:schemeClr>
                </a:solidFill>
              </a:rPr>
              <a:t> Advocate”: </a:t>
            </a:r>
            <a:r>
              <a:rPr lang="en-US" dirty="0"/>
              <a:t>Let’s talk about </a:t>
            </a:r>
            <a:r>
              <a:rPr lang="en-US" dirty="0" err="1"/>
              <a:t>DoubleML</a:t>
            </a:r>
            <a:r>
              <a:rPr lang="en-US" dirty="0"/>
              <a:t> for IVs….</a:t>
            </a:r>
          </a:p>
        </p:txBody>
      </p:sp>
    </p:spTree>
    <p:extLst>
      <p:ext uri="{BB962C8B-B14F-4D97-AF65-F5344CB8AC3E}">
        <p14:creationId xmlns:p14="http://schemas.microsoft.com/office/powerpoint/2010/main" val="346311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1138A-66A5-CD63-5C7A-976ACBE0C4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78D191-60F2-8545-BDCC-0AE8678001D1}"/>
              </a:ext>
            </a:extLst>
          </p:cNvPr>
          <p:cNvSpPr>
            <a:spLocks noGrp="1"/>
          </p:cNvSpPr>
          <p:nvPr>
            <p:ph idx="1"/>
          </p:nvPr>
        </p:nvSpPr>
        <p:spPr>
          <a:xfrm>
            <a:off x="838200" y="609600"/>
            <a:ext cx="10515600" cy="5567363"/>
          </a:xfrm>
        </p:spPr>
        <p:txBody>
          <a:bodyPr>
            <a:normAutofit fontScale="92500" lnSpcReduction="10000"/>
          </a:bodyPr>
          <a:lstStyle/>
          <a:p>
            <a:r>
              <a:rPr lang="en-US" dirty="0"/>
              <a:t>Other strategies to convince “non-believers: run out-of-sample diagnostics on your causal ML model that are based on OLS or simple summary statistics!</a:t>
            </a:r>
          </a:p>
          <a:p>
            <a:r>
              <a:rPr lang="en-US" dirty="0"/>
              <a:t>Example: BLP using ML-CATE predictions as features</a:t>
            </a:r>
          </a:p>
          <a:p>
            <a:r>
              <a:rPr lang="en-US" dirty="0"/>
              <a:t>Example: Calibration</a:t>
            </a:r>
          </a:p>
          <a:p>
            <a:r>
              <a:rPr lang="en-US" dirty="0"/>
              <a:t>Example: Group average effects for groups defined based on ML-CATE</a:t>
            </a:r>
          </a:p>
          <a:p>
            <a:r>
              <a:rPr lang="en-US" dirty="0"/>
              <a:t>Example: Interactive OLS regression where the ML-CATE is one of the features you use to interact</a:t>
            </a:r>
          </a:p>
          <a:p>
            <a:r>
              <a:rPr lang="en-US" dirty="0"/>
              <a:t>Similarly, instead of </a:t>
            </a:r>
            <a:r>
              <a:rPr lang="en-US" dirty="0" err="1"/>
              <a:t>doubleML</a:t>
            </a:r>
            <a:r>
              <a:rPr lang="en-US" dirty="0"/>
              <a:t>, you could train a model to predict the outcome from X, train a model to predict the treatment from X, then use the predictions of these models as extra features you are controlling for in an OLS regression. This is double ML in-disguise. And you can pitch it as: I’m only using ML for clever feature engineering and then just running your favorite OLS regression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66914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2569-7604-51A7-940A-900F06DBBA0A}"/>
              </a:ext>
            </a:extLst>
          </p:cNvPr>
          <p:cNvSpPr>
            <a:spLocks noGrp="1"/>
          </p:cNvSpPr>
          <p:nvPr>
            <p:ph type="title"/>
          </p:nvPr>
        </p:nvSpPr>
        <p:spPr/>
        <p:txBody>
          <a:bodyPr/>
          <a:lstStyle/>
          <a:p>
            <a:r>
              <a:rPr lang="en-US" dirty="0"/>
              <a:t>Winter 2023 Questions</a:t>
            </a:r>
          </a:p>
        </p:txBody>
      </p:sp>
      <p:sp>
        <p:nvSpPr>
          <p:cNvPr id="3" name="Text Placeholder 2">
            <a:extLst>
              <a:ext uri="{FF2B5EF4-FFF2-40B4-BE49-F238E27FC236}">
                <a16:creationId xmlns:a16="http://schemas.microsoft.com/office/drawing/2014/main" id="{012F0A59-29A2-AE36-0BFC-8581BC6EA2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558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EF5570E8-CE24-CD5B-50E9-B2D194CC1208}"/>
              </a:ext>
            </a:extLst>
          </p:cNvPr>
          <p:cNvPicPr>
            <a:picLocks noChangeAspect="1"/>
          </p:cNvPicPr>
          <p:nvPr/>
        </p:nvPicPr>
        <p:blipFill>
          <a:blip r:embed="rId2"/>
          <a:stretch>
            <a:fillRect/>
          </a:stretch>
        </p:blipFill>
        <p:spPr>
          <a:xfrm>
            <a:off x="695120" y="1430004"/>
            <a:ext cx="10719530" cy="4414622"/>
          </a:xfrm>
          <a:prstGeom prst="rect">
            <a:avLst/>
          </a:prstGeom>
        </p:spPr>
      </p:pic>
    </p:spTree>
    <p:extLst>
      <p:ext uri="{BB962C8B-B14F-4D97-AF65-F5344CB8AC3E}">
        <p14:creationId xmlns:p14="http://schemas.microsoft.com/office/powerpoint/2010/main" val="197357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6E888F6B-91D9-3B4D-0E61-3EBC5DF5E57D}"/>
              </a:ext>
            </a:extLst>
          </p:cNvPr>
          <p:cNvPicPr>
            <a:picLocks noChangeAspect="1"/>
          </p:cNvPicPr>
          <p:nvPr/>
        </p:nvPicPr>
        <p:blipFill>
          <a:blip r:embed="rId2"/>
          <a:stretch>
            <a:fillRect/>
          </a:stretch>
        </p:blipFill>
        <p:spPr>
          <a:xfrm>
            <a:off x="403935" y="2245868"/>
            <a:ext cx="11332345" cy="1567272"/>
          </a:xfrm>
          <a:prstGeom prst="rect">
            <a:avLst/>
          </a:prstGeom>
        </p:spPr>
      </p:pic>
    </p:spTree>
    <p:extLst>
      <p:ext uri="{BB962C8B-B14F-4D97-AF65-F5344CB8AC3E}">
        <p14:creationId xmlns:p14="http://schemas.microsoft.com/office/powerpoint/2010/main" val="1132331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DBB4-9692-1DB8-6A85-78E82CEFF0E7}"/>
              </a:ext>
            </a:extLst>
          </p:cNvPr>
          <p:cNvSpPr>
            <a:spLocks noGrp="1"/>
          </p:cNvSpPr>
          <p:nvPr>
            <p:ph type="title"/>
          </p:nvPr>
        </p:nvSpPr>
        <p:spPr>
          <a:xfrm>
            <a:off x="5069940" y="365124"/>
            <a:ext cx="6172200" cy="1828800"/>
          </a:xfrm>
        </p:spPr>
        <p:txBody>
          <a:bodyPr>
            <a:normAutofit/>
          </a:bodyPr>
          <a:lstStyle/>
          <a:p>
            <a:r>
              <a:rPr lang="en-US" dirty="0"/>
              <a:t>Interference</a:t>
            </a:r>
          </a:p>
        </p:txBody>
      </p:sp>
      <p:pic>
        <p:nvPicPr>
          <p:cNvPr id="5" name="Picture 4" descr="Sphere of mesh and nodes">
            <a:extLst>
              <a:ext uri="{FF2B5EF4-FFF2-40B4-BE49-F238E27FC236}">
                <a16:creationId xmlns:a16="http://schemas.microsoft.com/office/drawing/2014/main" id="{C9AF8FE0-73B3-870F-CE7C-83A25FCF443C}"/>
              </a:ext>
            </a:extLst>
          </p:cNvPr>
          <p:cNvPicPr>
            <a:picLocks noChangeAspect="1"/>
          </p:cNvPicPr>
          <p:nvPr/>
        </p:nvPicPr>
        <p:blipFill rotWithShape="1">
          <a:blip r:embed="rId2"/>
          <a:srcRect l="40124" r="9135"/>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054BDC7F-5685-8CE3-06CF-9DADB518CBB1}"/>
              </a:ext>
            </a:extLst>
          </p:cNvPr>
          <p:cNvSpPr>
            <a:spLocks noGrp="1"/>
          </p:cNvSpPr>
          <p:nvPr>
            <p:ph idx="1"/>
          </p:nvPr>
        </p:nvSpPr>
        <p:spPr>
          <a:xfrm>
            <a:off x="5069940" y="2322576"/>
            <a:ext cx="6172200" cy="3858768"/>
          </a:xfrm>
        </p:spPr>
        <p:txBody>
          <a:bodyPr>
            <a:normAutofit/>
          </a:bodyPr>
          <a:lstStyle/>
          <a:p>
            <a:r>
              <a:rPr lang="en-US" sz="2400" dirty="0"/>
              <a:t>Social Network interference</a:t>
            </a:r>
          </a:p>
          <a:p>
            <a:r>
              <a:rPr lang="en-US" sz="2400" dirty="0"/>
              <a:t>Equilibrium effects</a:t>
            </a:r>
          </a:p>
          <a:p>
            <a:r>
              <a:rPr lang="en-US" sz="2400" dirty="0"/>
              <a:t>Stateful systems and time effects</a:t>
            </a:r>
          </a:p>
        </p:txBody>
      </p:sp>
    </p:spTree>
    <p:extLst>
      <p:ext uri="{BB962C8B-B14F-4D97-AF65-F5344CB8AC3E}">
        <p14:creationId xmlns:p14="http://schemas.microsoft.com/office/powerpoint/2010/main" val="104052700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8EACF2A9-7D64-70A5-EC07-D3D5A51EB8B9}"/>
              </a:ext>
            </a:extLst>
          </p:cNvPr>
          <p:cNvSpPr txBox="1"/>
          <p:nvPr/>
        </p:nvSpPr>
        <p:spPr>
          <a:xfrm>
            <a:off x="-38126" y="6652244"/>
            <a:ext cx="4187906" cy="253916"/>
          </a:xfrm>
          <a:prstGeom prst="rect">
            <a:avLst/>
          </a:prstGeom>
          <a:noFill/>
        </p:spPr>
        <p:txBody>
          <a:bodyPr wrap="square">
            <a:spAutoFit/>
          </a:bodyPr>
          <a:lstStyle/>
          <a:p>
            <a:r>
              <a:rPr lang="en-US" sz="1050" dirty="0">
                <a:solidFill>
                  <a:schemeClr val="bg1">
                    <a:lumMod val="75000"/>
                  </a:schemeClr>
                </a:solidFill>
                <a:latin typeface="+mj-lt"/>
              </a:rPr>
              <a:t>Image Source: https://www.leadpages.com/blog/ab-testing-split-testing/</a:t>
            </a:r>
          </a:p>
        </p:txBody>
      </p:sp>
      <p:cxnSp>
        <p:nvCxnSpPr>
          <p:cNvPr id="1115" name="Straight Arrow Connector 1114">
            <a:extLst>
              <a:ext uri="{FF2B5EF4-FFF2-40B4-BE49-F238E27FC236}">
                <a16:creationId xmlns:a16="http://schemas.microsoft.com/office/drawing/2014/main" id="{43ACAEA0-745D-5703-B2D6-8C896809D3B0}"/>
              </a:ext>
            </a:extLst>
          </p:cNvPr>
          <p:cNvCxnSpPr>
            <a:cxnSpLocks/>
          </p:cNvCxnSpPr>
          <p:nvPr/>
        </p:nvCxnSpPr>
        <p:spPr>
          <a:xfrm>
            <a:off x="4988391"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AFE73205-8D04-09E6-AB6E-57ACA40308C7}"/>
              </a:ext>
            </a:extLst>
          </p:cNvPr>
          <p:cNvCxnSpPr>
            <a:cxnSpLocks/>
          </p:cNvCxnSpPr>
          <p:nvPr/>
        </p:nvCxnSpPr>
        <p:spPr>
          <a:xfrm rot="16200000">
            <a:off x="4115266"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7" name="Rectangle 1116">
            <a:extLst>
              <a:ext uri="{FF2B5EF4-FFF2-40B4-BE49-F238E27FC236}">
                <a16:creationId xmlns:a16="http://schemas.microsoft.com/office/drawing/2014/main" id="{CC0C3762-FC25-83F9-7756-1CE48524C77B}"/>
              </a:ext>
            </a:extLst>
          </p:cNvPr>
          <p:cNvSpPr/>
          <p:nvPr/>
        </p:nvSpPr>
        <p:spPr>
          <a:xfrm>
            <a:off x="5118566"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8" name="Rectangle 1117">
            <a:extLst>
              <a:ext uri="{FF2B5EF4-FFF2-40B4-BE49-F238E27FC236}">
                <a16:creationId xmlns:a16="http://schemas.microsoft.com/office/drawing/2014/main" id="{932158FA-CD7A-33B1-9829-D67BB154EDDD}"/>
              </a:ext>
            </a:extLst>
          </p:cNvPr>
          <p:cNvSpPr/>
          <p:nvPr/>
        </p:nvSpPr>
        <p:spPr>
          <a:xfrm>
            <a:off x="5428052" y="5055260"/>
            <a:ext cx="309486" cy="1101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19" name="Rectangle 1118">
            <a:extLst>
              <a:ext uri="{FF2B5EF4-FFF2-40B4-BE49-F238E27FC236}">
                <a16:creationId xmlns:a16="http://schemas.microsoft.com/office/drawing/2014/main" id="{94897A34-3F15-0B3B-BE34-3BA2227B0CA3}"/>
              </a:ext>
            </a:extLst>
          </p:cNvPr>
          <p:cNvSpPr/>
          <p:nvPr/>
        </p:nvSpPr>
        <p:spPr>
          <a:xfrm>
            <a:off x="5748330" y="5700593"/>
            <a:ext cx="309486" cy="4564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20" name="Rectangle 1119">
            <a:extLst>
              <a:ext uri="{FF2B5EF4-FFF2-40B4-BE49-F238E27FC236}">
                <a16:creationId xmlns:a16="http://schemas.microsoft.com/office/drawing/2014/main" id="{61AFDDAC-A7CD-DA68-3039-9498D76C9A15}"/>
              </a:ext>
            </a:extLst>
          </p:cNvPr>
          <p:cNvSpPr/>
          <p:nvPr/>
        </p:nvSpPr>
        <p:spPr>
          <a:xfrm>
            <a:off x="6068608"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21" name="Graphic 1120" descr="Dollar with solid fill">
            <a:extLst>
              <a:ext uri="{FF2B5EF4-FFF2-40B4-BE49-F238E27FC236}">
                <a16:creationId xmlns:a16="http://schemas.microsoft.com/office/drawing/2014/main" id="{E5DF3D32-74B8-1A24-B3DD-88112C967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355" y="6186414"/>
            <a:ext cx="309486" cy="309486"/>
          </a:xfrm>
          <a:prstGeom prst="rect">
            <a:avLst/>
          </a:prstGeom>
        </p:spPr>
      </p:pic>
      <p:sp>
        <p:nvSpPr>
          <p:cNvPr id="1122" name="TextBox 1121">
            <a:extLst>
              <a:ext uri="{FF2B5EF4-FFF2-40B4-BE49-F238E27FC236}">
                <a16:creationId xmlns:a16="http://schemas.microsoft.com/office/drawing/2014/main" id="{A6AEC2A8-6904-B86F-FA3D-344B4A893D3F}"/>
              </a:ext>
            </a:extLst>
          </p:cNvPr>
          <p:cNvSpPr txBox="1"/>
          <p:nvPr/>
        </p:nvSpPr>
        <p:spPr>
          <a:xfrm>
            <a:off x="4598667" y="4073974"/>
            <a:ext cx="1297150" cy="369332"/>
          </a:xfrm>
          <a:prstGeom prst="rect">
            <a:avLst/>
          </a:prstGeom>
          <a:noFill/>
        </p:spPr>
        <p:txBody>
          <a:bodyPr wrap="none" rtlCol="0">
            <a:spAutoFit/>
          </a:bodyPr>
          <a:lstStyle/>
          <a:p>
            <a:r>
              <a:rPr lang="en-US" dirty="0">
                <a:latin typeface="+mj-lt"/>
              </a:rPr>
              <a:t>% of people</a:t>
            </a:r>
          </a:p>
        </p:txBody>
      </p:sp>
      <p:cxnSp>
        <p:nvCxnSpPr>
          <p:cNvPr id="1139" name="Straight Arrow Connector 1138">
            <a:extLst>
              <a:ext uri="{FF2B5EF4-FFF2-40B4-BE49-F238E27FC236}">
                <a16:creationId xmlns:a16="http://schemas.microsoft.com/office/drawing/2014/main" id="{EB240DE5-409C-B8AF-6D48-51FC7E3A2115}"/>
              </a:ext>
            </a:extLst>
          </p:cNvPr>
          <p:cNvCxnSpPr>
            <a:cxnSpLocks/>
          </p:cNvCxnSpPr>
          <p:nvPr/>
        </p:nvCxnSpPr>
        <p:spPr>
          <a:xfrm>
            <a:off x="4839016"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808934D2-2104-0FF0-5485-F27D95765186}"/>
              </a:ext>
            </a:extLst>
          </p:cNvPr>
          <p:cNvCxnSpPr>
            <a:cxnSpLocks/>
          </p:cNvCxnSpPr>
          <p:nvPr/>
        </p:nvCxnSpPr>
        <p:spPr>
          <a:xfrm rot="16200000">
            <a:off x="3965891"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1" name="Rectangle 1140">
            <a:extLst>
              <a:ext uri="{FF2B5EF4-FFF2-40B4-BE49-F238E27FC236}">
                <a16:creationId xmlns:a16="http://schemas.microsoft.com/office/drawing/2014/main" id="{42FE65F8-8EA5-5D1C-5228-3C27168FDFCC}"/>
              </a:ext>
            </a:extLst>
          </p:cNvPr>
          <p:cNvSpPr/>
          <p:nvPr/>
        </p:nvSpPr>
        <p:spPr>
          <a:xfrm>
            <a:off x="4969191" y="1682703"/>
            <a:ext cx="309486" cy="130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2" name="Rectangle 1141">
            <a:extLst>
              <a:ext uri="{FF2B5EF4-FFF2-40B4-BE49-F238E27FC236}">
                <a16:creationId xmlns:a16="http://schemas.microsoft.com/office/drawing/2014/main" id="{9DC8C43A-2133-337F-88AB-FAD8B89A0B24}"/>
              </a:ext>
            </a:extLst>
          </p:cNvPr>
          <p:cNvSpPr/>
          <p:nvPr/>
        </p:nvSpPr>
        <p:spPr>
          <a:xfrm>
            <a:off x="5278677" y="2331661"/>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43" name="Rectangle 1142">
            <a:extLst>
              <a:ext uri="{FF2B5EF4-FFF2-40B4-BE49-F238E27FC236}">
                <a16:creationId xmlns:a16="http://schemas.microsoft.com/office/drawing/2014/main" id="{35E5D109-9DF0-4C0C-1EF4-D81DC4F78AAE}"/>
              </a:ext>
            </a:extLst>
          </p:cNvPr>
          <p:cNvSpPr/>
          <p:nvPr/>
        </p:nvSpPr>
        <p:spPr>
          <a:xfrm>
            <a:off x="5598955"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44" name="Rectangle 1143">
            <a:extLst>
              <a:ext uri="{FF2B5EF4-FFF2-40B4-BE49-F238E27FC236}">
                <a16:creationId xmlns:a16="http://schemas.microsoft.com/office/drawing/2014/main" id="{3531C893-A6AA-E51E-CB7F-C92A5CA3BBED}"/>
              </a:ext>
            </a:extLst>
          </p:cNvPr>
          <p:cNvSpPr/>
          <p:nvPr/>
        </p:nvSpPr>
        <p:spPr>
          <a:xfrm>
            <a:off x="5919233"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50" name="Graphic 1149" descr="Dollar with solid fill">
            <a:extLst>
              <a:ext uri="{FF2B5EF4-FFF2-40B4-BE49-F238E27FC236}">
                <a16:creationId xmlns:a16="http://schemas.microsoft.com/office/drawing/2014/main" id="{FBB13C45-590A-840D-E8F5-351EB5CF6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980" y="3016029"/>
            <a:ext cx="309486" cy="309486"/>
          </a:xfrm>
          <a:prstGeom prst="rect">
            <a:avLst/>
          </a:prstGeom>
        </p:spPr>
      </p:pic>
      <p:sp>
        <p:nvSpPr>
          <p:cNvPr id="1158" name="TextBox 1157">
            <a:extLst>
              <a:ext uri="{FF2B5EF4-FFF2-40B4-BE49-F238E27FC236}">
                <a16:creationId xmlns:a16="http://schemas.microsoft.com/office/drawing/2014/main" id="{229B1505-46FF-BD43-647B-D97C3104BD8D}"/>
              </a:ext>
            </a:extLst>
          </p:cNvPr>
          <p:cNvSpPr txBox="1"/>
          <p:nvPr/>
        </p:nvSpPr>
        <p:spPr>
          <a:xfrm>
            <a:off x="4449292"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59BD83-D593-E269-7EA7-5EBAC8751378}"/>
                  </a:ext>
                </a:extLst>
              </p:cNvPr>
              <p:cNvSpPr txBox="1"/>
              <p:nvPr/>
            </p:nvSpPr>
            <p:spPr>
              <a:xfrm>
                <a:off x="5282034"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9" name="TextBox 18">
                <a:extLst>
                  <a:ext uri="{FF2B5EF4-FFF2-40B4-BE49-F238E27FC236}">
                    <a16:creationId xmlns:a16="http://schemas.microsoft.com/office/drawing/2014/main" id="{3F59BD83-D593-E269-7EA7-5EBAC8751378}"/>
                  </a:ext>
                </a:extLst>
              </p:cNvPr>
              <p:cNvSpPr txBox="1">
                <a:spLocks noRot="1" noChangeAspect="1" noMove="1" noResize="1" noEditPoints="1" noAdjustHandles="1" noChangeArrowheads="1" noChangeShapeType="1" noTextEdit="1"/>
              </p:cNvSpPr>
              <p:nvPr/>
            </p:nvSpPr>
            <p:spPr>
              <a:xfrm>
                <a:off x="5282034" y="1655992"/>
                <a:ext cx="72635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90D098-C402-A3D6-5750-DC69402F21AB}"/>
                  </a:ext>
                </a:extLst>
              </p:cNvPr>
              <p:cNvSpPr txBox="1"/>
              <p:nvPr/>
            </p:nvSpPr>
            <p:spPr>
              <a:xfrm>
                <a:off x="5286028"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20" name="TextBox 19">
                <a:extLst>
                  <a:ext uri="{FF2B5EF4-FFF2-40B4-BE49-F238E27FC236}">
                    <a16:creationId xmlns:a16="http://schemas.microsoft.com/office/drawing/2014/main" id="{3690D098-C402-A3D6-5750-DC69402F21AB}"/>
                  </a:ext>
                </a:extLst>
              </p:cNvPr>
              <p:cNvSpPr txBox="1">
                <a:spLocks noRot="1" noChangeAspect="1" noMove="1" noResize="1" noEditPoints="1" noAdjustHandles="1" noChangeArrowheads="1" noChangeShapeType="1" noTextEdit="1"/>
              </p:cNvSpPr>
              <p:nvPr/>
            </p:nvSpPr>
            <p:spPr>
              <a:xfrm>
                <a:off x="5286028" y="4638490"/>
                <a:ext cx="7367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3DC8A-C898-9374-BC3E-7B1C0C03D987}"/>
                  </a:ext>
                </a:extLst>
              </p:cNvPr>
              <p:cNvSpPr txBox="1"/>
              <p:nvPr/>
            </p:nvSpPr>
            <p:spPr>
              <a:xfrm>
                <a:off x="4600790"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22" name="TextBox 21">
                <a:extLst>
                  <a:ext uri="{FF2B5EF4-FFF2-40B4-BE49-F238E27FC236}">
                    <a16:creationId xmlns:a16="http://schemas.microsoft.com/office/drawing/2014/main" id="{75D3DC8A-C898-9374-BC3E-7B1C0C03D987}"/>
                  </a:ext>
                </a:extLst>
              </p:cNvPr>
              <p:cNvSpPr txBox="1">
                <a:spLocks noRot="1" noChangeAspect="1" noMove="1" noResize="1" noEditPoints="1" noAdjustHandles="1" noChangeArrowheads="1" noChangeShapeType="1" noTextEdit="1"/>
              </p:cNvSpPr>
              <p:nvPr/>
            </p:nvSpPr>
            <p:spPr>
              <a:xfrm>
                <a:off x="4600790" y="6409870"/>
                <a:ext cx="2645340" cy="369332"/>
              </a:xfrm>
              <a:prstGeom prst="rect">
                <a:avLst/>
              </a:prstGeom>
              <a:blipFill>
                <a:blip r:embed="rId6"/>
                <a:stretch>
                  <a:fillRect t="-8197" r="-1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65BA5-3D49-2EDD-375B-1DC620EED16A}"/>
                  </a:ext>
                </a:extLst>
              </p:cNvPr>
              <p:cNvSpPr txBox="1"/>
              <p:nvPr/>
            </p:nvSpPr>
            <p:spPr>
              <a:xfrm>
                <a:off x="4449292"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23" name="TextBox 22">
                <a:extLst>
                  <a:ext uri="{FF2B5EF4-FFF2-40B4-BE49-F238E27FC236}">
                    <a16:creationId xmlns:a16="http://schemas.microsoft.com/office/drawing/2014/main" id="{51B65BA5-3D49-2EDD-375B-1DC620EED16A}"/>
                  </a:ext>
                </a:extLst>
              </p:cNvPr>
              <p:cNvSpPr txBox="1">
                <a:spLocks noRot="1" noChangeAspect="1" noMove="1" noResize="1" noEditPoints="1" noAdjustHandles="1" noChangeArrowheads="1" noChangeShapeType="1" noTextEdit="1"/>
              </p:cNvSpPr>
              <p:nvPr/>
            </p:nvSpPr>
            <p:spPr>
              <a:xfrm>
                <a:off x="4449292" y="3376915"/>
                <a:ext cx="2640916" cy="369332"/>
              </a:xfrm>
              <a:prstGeom prst="rect">
                <a:avLst/>
              </a:prstGeom>
              <a:blipFill>
                <a:blip r:embed="rId7"/>
                <a:stretch>
                  <a:fillRect t="-9836" r="-1386" b="-24590"/>
                </a:stretch>
              </a:blipFill>
            </p:spPr>
            <p:txBody>
              <a:bodyPr/>
              <a:lstStyle/>
              <a:p>
                <a:r>
                  <a:rPr lang="en-US">
                    <a:noFill/>
                  </a:rPr>
                  <a:t> </a:t>
                </a:r>
              </a:p>
            </p:txBody>
          </p:sp>
        </mc:Fallback>
      </mc:AlternateContent>
      <p:pic>
        <p:nvPicPr>
          <p:cNvPr id="8" name="Graphic 7" descr="Woman with a prosthetic arm">
            <a:extLst>
              <a:ext uri="{FF2B5EF4-FFF2-40B4-BE49-F238E27FC236}">
                <a16:creationId xmlns:a16="http://schemas.microsoft.com/office/drawing/2014/main" id="{5109BD73-EF5F-A5EB-F29E-F1004A1A0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397" y="5215198"/>
            <a:ext cx="435429" cy="457200"/>
          </a:xfrm>
          <a:prstGeom prst="rect">
            <a:avLst/>
          </a:prstGeom>
        </p:spPr>
      </p:pic>
      <p:pic>
        <p:nvPicPr>
          <p:cNvPr id="9" name="Graphic 8" descr="A woman with ponytail hair">
            <a:extLst>
              <a:ext uri="{FF2B5EF4-FFF2-40B4-BE49-F238E27FC236}">
                <a16:creationId xmlns:a16="http://schemas.microsoft.com/office/drawing/2014/main" id="{9E11F2B0-6ECD-2730-18BC-0AD10C142A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622" y="4254822"/>
            <a:ext cx="303196" cy="457200"/>
          </a:xfrm>
          <a:prstGeom prst="rect">
            <a:avLst/>
          </a:prstGeom>
        </p:spPr>
      </p:pic>
      <p:pic>
        <p:nvPicPr>
          <p:cNvPr id="10" name="Graphic 9" descr="Old woman wearing lightning shirt">
            <a:extLst>
              <a:ext uri="{FF2B5EF4-FFF2-40B4-BE49-F238E27FC236}">
                <a16:creationId xmlns:a16="http://schemas.microsoft.com/office/drawing/2014/main" id="{B222AD62-C128-6806-B576-CF43F199DE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2085" y="3768582"/>
            <a:ext cx="296821" cy="457200"/>
          </a:xfrm>
          <a:prstGeom prst="rect">
            <a:avLst/>
          </a:prstGeom>
        </p:spPr>
      </p:pic>
      <p:pic>
        <p:nvPicPr>
          <p:cNvPr id="14" name="Graphic 13" descr="A woman with ponytail hair">
            <a:extLst>
              <a:ext uri="{FF2B5EF4-FFF2-40B4-BE49-F238E27FC236}">
                <a16:creationId xmlns:a16="http://schemas.microsoft.com/office/drawing/2014/main" id="{4E7E3C08-659E-8399-97FE-74101B7EF0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725" y="2132080"/>
            <a:ext cx="303196" cy="457200"/>
          </a:xfrm>
          <a:prstGeom prst="rect">
            <a:avLst/>
          </a:prstGeom>
        </p:spPr>
      </p:pic>
      <p:pic>
        <p:nvPicPr>
          <p:cNvPr id="15" name="Graphic 14" descr="Curly haired woman raising hand">
            <a:extLst>
              <a:ext uri="{FF2B5EF4-FFF2-40B4-BE49-F238E27FC236}">
                <a16:creationId xmlns:a16="http://schemas.microsoft.com/office/drawing/2014/main" id="{F91B427F-A71D-4DDE-4D3B-5C5362B964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09" y="2145119"/>
            <a:ext cx="361336" cy="457200"/>
          </a:xfrm>
          <a:prstGeom prst="rect">
            <a:avLst/>
          </a:prstGeom>
        </p:spPr>
      </p:pic>
      <p:pic>
        <p:nvPicPr>
          <p:cNvPr id="16" name="Graphic 15" descr="Woman holding a laptop">
            <a:extLst>
              <a:ext uri="{FF2B5EF4-FFF2-40B4-BE49-F238E27FC236}">
                <a16:creationId xmlns:a16="http://schemas.microsoft.com/office/drawing/2014/main" id="{391D155C-851A-7FDA-1240-53995353BE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486" y="3230159"/>
            <a:ext cx="449981" cy="457200"/>
          </a:xfrm>
          <a:prstGeom prst="rect">
            <a:avLst/>
          </a:prstGeom>
        </p:spPr>
      </p:pic>
      <p:pic>
        <p:nvPicPr>
          <p:cNvPr id="25" name="Graphic 24" descr="Curly haired woman raising hand">
            <a:extLst>
              <a:ext uri="{FF2B5EF4-FFF2-40B4-BE49-F238E27FC236}">
                <a16:creationId xmlns:a16="http://schemas.microsoft.com/office/drawing/2014/main" id="{6C1D14DA-D409-DC51-EC6A-BE16410D8C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0802" y="2497973"/>
            <a:ext cx="361336" cy="457200"/>
          </a:xfrm>
          <a:prstGeom prst="rect">
            <a:avLst/>
          </a:prstGeom>
        </p:spPr>
      </p:pic>
      <p:pic>
        <p:nvPicPr>
          <p:cNvPr id="26" name="Graphic 25" descr="Man in glasses wearing turtleneck">
            <a:extLst>
              <a:ext uri="{FF2B5EF4-FFF2-40B4-BE49-F238E27FC236}">
                <a16:creationId xmlns:a16="http://schemas.microsoft.com/office/drawing/2014/main" id="{51813D34-F1F0-3444-BE6A-817E649068C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4238" y="2930122"/>
            <a:ext cx="339777" cy="457200"/>
          </a:xfrm>
          <a:prstGeom prst="rect">
            <a:avLst/>
          </a:prstGeom>
        </p:spPr>
      </p:pic>
      <p:pic>
        <p:nvPicPr>
          <p:cNvPr id="28" name="Graphic 27" descr="Bearded man in a robe">
            <a:extLst>
              <a:ext uri="{FF2B5EF4-FFF2-40B4-BE49-F238E27FC236}">
                <a16:creationId xmlns:a16="http://schemas.microsoft.com/office/drawing/2014/main" id="{B782636F-03C8-B6B5-CBD1-3D4842B70E1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324" y="4598060"/>
            <a:ext cx="363682" cy="457200"/>
          </a:xfrm>
          <a:prstGeom prst="rect">
            <a:avLst/>
          </a:prstGeom>
        </p:spPr>
      </p:pic>
      <p:pic>
        <p:nvPicPr>
          <p:cNvPr id="30" name="Graphic 29" descr="Man in hoodie holding controller">
            <a:extLst>
              <a:ext uri="{FF2B5EF4-FFF2-40B4-BE49-F238E27FC236}">
                <a16:creationId xmlns:a16="http://schemas.microsoft.com/office/drawing/2014/main" id="{E7022F86-1C80-B45B-48D4-DD1B36B8B65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46963" y="3867654"/>
            <a:ext cx="312576" cy="457200"/>
          </a:xfrm>
          <a:prstGeom prst="rect">
            <a:avLst/>
          </a:prstGeom>
        </p:spPr>
      </p:pic>
      <p:pic>
        <p:nvPicPr>
          <p:cNvPr id="31" name="Graphic 30" descr="Man with a prosthetic arm">
            <a:extLst>
              <a:ext uri="{FF2B5EF4-FFF2-40B4-BE49-F238E27FC236}">
                <a16:creationId xmlns:a16="http://schemas.microsoft.com/office/drawing/2014/main" id="{02C311B4-A969-0FD1-867E-E04F6F0BE7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68360" y="3915558"/>
            <a:ext cx="327259" cy="457200"/>
          </a:xfrm>
          <a:prstGeom prst="rect">
            <a:avLst/>
          </a:prstGeom>
        </p:spPr>
      </p:pic>
      <p:pic>
        <p:nvPicPr>
          <p:cNvPr id="32" name="Graphic 31" descr="Man in business attire">
            <a:extLst>
              <a:ext uri="{FF2B5EF4-FFF2-40B4-BE49-F238E27FC236}">
                <a16:creationId xmlns:a16="http://schemas.microsoft.com/office/drawing/2014/main" id="{173D7697-0778-4180-6598-DE5E56A918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01" y="2759023"/>
            <a:ext cx="338575" cy="457200"/>
          </a:xfrm>
          <a:prstGeom prst="rect">
            <a:avLst/>
          </a:prstGeom>
        </p:spPr>
      </p:pic>
      <p:pic>
        <p:nvPicPr>
          <p:cNvPr id="33" name="Graphic 32" descr="Man in glasses wearing turtleneck">
            <a:extLst>
              <a:ext uri="{FF2B5EF4-FFF2-40B4-BE49-F238E27FC236}">
                <a16:creationId xmlns:a16="http://schemas.microsoft.com/office/drawing/2014/main" id="{3A65D56B-9EAC-1106-FB8B-24A30A04AA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864" y="4546220"/>
            <a:ext cx="339777" cy="457200"/>
          </a:xfrm>
          <a:prstGeom prst="rect">
            <a:avLst/>
          </a:prstGeom>
        </p:spPr>
      </p:pic>
      <p:pic>
        <p:nvPicPr>
          <p:cNvPr id="36" name="Graphic 35" descr="Person wearing a mask">
            <a:extLst>
              <a:ext uri="{FF2B5EF4-FFF2-40B4-BE49-F238E27FC236}">
                <a16:creationId xmlns:a16="http://schemas.microsoft.com/office/drawing/2014/main" id="{F5A9F2FB-C779-C713-B9DD-669CC90D881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37098" y="4826660"/>
            <a:ext cx="298764" cy="457200"/>
          </a:xfrm>
          <a:prstGeom prst="rect">
            <a:avLst/>
          </a:prstGeom>
        </p:spPr>
      </p:pic>
      <p:pic>
        <p:nvPicPr>
          <p:cNvPr id="37" name="Content Placeholder 4" descr="Person wearing stripes">
            <a:extLst>
              <a:ext uri="{FF2B5EF4-FFF2-40B4-BE49-F238E27FC236}">
                <a16:creationId xmlns:a16="http://schemas.microsoft.com/office/drawing/2014/main" id="{050879D3-4644-4E6B-D2D4-CB7F58CC515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92758" y="2882616"/>
            <a:ext cx="299301" cy="457200"/>
          </a:xfrm>
          <a:prstGeom prst="rect">
            <a:avLst/>
          </a:prstGeom>
        </p:spPr>
      </p:pic>
      <p:pic>
        <p:nvPicPr>
          <p:cNvPr id="38" name="Graphic 37" descr="Man in hoodie holding controller">
            <a:extLst>
              <a:ext uri="{FF2B5EF4-FFF2-40B4-BE49-F238E27FC236}">
                <a16:creationId xmlns:a16="http://schemas.microsoft.com/office/drawing/2014/main" id="{046E6542-E30C-9A78-7F64-4F229F62A22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5394" y="4733731"/>
            <a:ext cx="312576" cy="457200"/>
          </a:xfrm>
          <a:prstGeom prst="rect">
            <a:avLst/>
          </a:prstGeom>
        </p:spPr>
      </p:pic>
      <p:pic>
        <p:nvPicPr>
          <p:cNvPr id="39" name="Graphic 38" descr="Man with a prosthetic arm">
            <a:extLst>
              <a:ext uri="{FF2B5EF4-FFF2-40B4-BE49-F238E27FC236}">
                <a16:creationId xmlns:a16="http://schemas.microsoft.com/office/drawing/2014/main" id="{0D54FFAC-16FC-D9A6-BFB3-6FE6BD96560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3818" y="5090040"/>
            <a:ext cx="327259" cy="457200"/>
          </a:xfrm>
          <a:prstGeom prst="rect">
            <a:avLst/>
          </a:prstGeom>
        </p:spPr>
      </p:pic>
      <p:pic>
        <p:nvPicPr>
          <p:cNvPr id="40" name="Graphic 39" descr="Man wearing a jacket">
            <a:extLst>
              <a:ext uri="{FF2B5EF4-FFF2-40B4-BE49-F238E27FC236}">
                <a16:creationId xmlns:a16="http://schemas.microsoft.com/office/drawing/2014/main" id="{0621DB8F-85B9-72D0-ECE1-88908B8ABBE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596327" y="3544768"/>
            <a:ext cx="317951" cy="457200"/>
          </a:xfrm>
          <a:prstGeom prst="rect">
            <a:avLst/>
          </a:prstGeom>
        </p:spPr>
      </p:pic>
      <p:cxnSp>
        <p:nvCxnSpPr>
          <p:cNvPr id="42" name="Straight Connector 41">
            <a:extLst>
              <a:ext uri="{FF2B5EF4-FFF2-40B4-BE49-F238E27FC236}">
                <a16:creationId xmlns:a16="http://schemas.microsoft.com/office/drawing/2014/main" id="{4DB91ED5-EAC7-ADC4-F974-16CA343C889A}"/>
              </a:ext>
            </a:extLst>
          </p:cNvPr>
          <p:cNvCxnSpPr>
            <a:cxnSpLocks/>
            <a:endCxn id="32" idx="3"/>
          </p:cNvCxnSpPr>
          <p:nvPr/>
        </p:nvCxnSpPr>
        <p:spPr>
          <a:xfrm flipH="1">
            <a:off x="751976" y="2670503"/>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272BAFB-556E-DFD9-87E8-3E1C4D3FBC7F}"/>
              </a:ext>
            </a:extLst>
          </p:cNvPr>
          <p:cNvCxnSpPr>
            <a:stCxn id="32" idx="2"/>
            <a:endCxn id="16" idx="1"/>
          </p:cNvCxnSpPr>
          <p:nvPr/>
        </p:nvCxnSpPr>
        <p:spPr>
          <a:xfrm>
            <a:off x="582689" y="3216223"/>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12AFAF2-6DA6-5B2D-B274-0584DEBF96B2}"/>
              </a:ext>
            </a:extLst>
          </p:cNvPr>
          <p:cNvCxnSpPr>
            <a:cxnSpLocks/>
            <a:stCxn id="16" idx="3"/>
          </p:cNvCxnSpPr>
          <p:nvPr/>
        </p:nvCxnSpPr>
        <p:spPr>
          <a:xfrm flipV="1">
            <a:off x="1354467" y="3286840"/>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F423018-6EFE-D45A-CBB6-1F2FA190F85B}"/>
              </a:ext>
            </a:extLst>
          </p:cNvPr>
          <p:cNvCxnSpPr>
            <a:cxnSpLocks/>
            <a:endCxn id="26" idx="1"/>
          </p:cNvCxnSpPr>
          <p:nvPr/>
        </p:nvCxnSpPr>
        <p:spPr>
          <a:xfrm>
            <a:off x="1252047" y="2610989"/>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33AB96A-2999-05AC-AD64-E94450AB6D75}"/>
              </a:ext>
            </a:extLst>
          </p:cNvPr>
          <p:cNvCxnSpPr>
            <a:cxnSpLocks/>
            <a:stCxn id="26" idx="3"/>
          </p:cNvCxnSpPr>
          <p:nvPr/>
        </p:nvCxnSpPr>
        <p:spPr>
          <a:xfrm flipV="1">
            <a:off x="2224015" y="2678583"/>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98AB14F-E80D-26D4-1C0B-B529CE850010}"/>
              </a:ext>
            </a:extLst>
          </p:cNvPr>
          <p:cNvCxnSpPr>
            <a:cxnSpLocks/>
            <a:endCxn id="37" idx="1"/>
          </p:cNvCxnSpPr>
          <p:nvPr/>
        </p:nvCxnSpPr>
        <p:spPr>
          <a:xfrm>
            <a:off x="2651780" y="2716619"/>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0ECF569-EC10-276E-870E-55CFDB5EFA16}"/>
              </a:ext>
            </a:extLst>
          </p:cNvPr>
          <p:cNvCxnSpPr>
            <a:cxnSpLocks/>
            <a:stCxn id="30" idx="3"/>
          </p:cNvCxnSpPr>
          <p:nvPr/>
        </p:nvCxnSpPr>
        <p:spPr>
          <a:xfrm flipV="1">
            <a:off x="1959539" y="3319601"/>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3DDA3B4-75D0-9313-8D5E-848341A1BBBB}"/>
              </a:ext>
            </a:extLst>
          </p:cNvPr>
          <p:cNvCxnSpPr>
            <a:cxnSpLocks/>
          </p:cNvCxnSpPr>
          <p:nvPr/>
        </p:nvCxnSpPr>
        <p:spPr>
          <a:xfrm flipV="1">
            <a:off x="2299316" y="3225516"/>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EC0FF864-DCDB-7A88-5734-C3E9A762AD5C}"/>
              </a:ext>
            </a:extLst>
          </p:cNvPr>
          <p:cNvCxnSpPr>
            <a:cxnSpLocks/>
            <a:endCxn id="26" idx="2"/>
          </p:cNvCxnSpPr>
          <p:nvPr/>
        </p:nvCxnSpPr>
        <p:spPr>
          <a:xfrm flipV="1">
            <a:off x="1923651" y="3387322"/>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D45A6F2-1883-3A01-E261-35D6CE3805AB}"/>
              </a:ext>
            </a:extLst>
          </p:cNvPr>
          <p:cNvCxnSpPr>
            <a:cxnSpLocks/>
            <a:stCxn id="10" idx="3"/>
          </p:cNvCxnSpPr>
          <p:nvPr/>
        </p:nvCxnSpPr>
        <p:spPr>
          <a:xfrm flipV="1">
            <a:off x="1158906" y="3437570"/>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657556FC-EC7E-5540-F7A2-DDFA42700744}"/>
              </a:ext>
            </a:extLst>
          </p:cNvPr>
          <p:cNvCxnSpPr>
            <a:cxnSpLocks/>
            <a:stCxn id="9" idx="3"/>
          </p:cNvCxnSpPr>
          <p:nvPr/>
        </p:nvCxnSpPr>
        <p:spPr>
          <a:xfrm flipV="1">
            <a:off x="667818" y="4233750"/>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FE471A29-EA3B-E06B-FFC3-09EAF51CDDCB}"/>
              </a:ext>
            </a:extLst>
          </p:cNvPr>
          <p:cNvCxnSpPr>
            <a:cxnSpLocks/>
            <a:stCxn id="9" idx="2"/>
            <a:endCxn id="38" idx="1"/>
          </p:cNvCxnSpPr>
          <p:nvPr/>
        </p:nvCxnSpPr>
        <p:spPr>
          <a:xfrm>
            <a:off x="516220" y="4712022"/>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8E98FA-DB61-F902-C8D5-C6B4FAB6957F}"/>
              </a:ext>
            </a:extLst>
          </p:cNvPr>
          <p:cNvCxnSpPr>
            <a:cxnSpLocks/>
            <a:stCxn id="38" idx="3"/>
            <a:endCxn id="30" idx="2"/>
          </p:cNvCxnSpPr>
          <p:nvPr/>
        </p:nvCxnSpPr>
        <p:spPr>
          <a:xfrm flipV="1">
            <a:off x="1237970" y="4324854"/>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B5584DA-4BBD-6386-38FC-80AAF8B66FF2}"/>
              </a:ext>
            </a:extLst>
          </p:cNvPr>
          <p:cNvCxnSpPr>
            <a:cxnSpLocks/>
            <a:endCxn id="31" idx="1"/>
          </p:cNvCxnSpPr>
          <p:nvPr/>
        </p:nvCxnSpPr>
        <p:spPr>
          <a:xfrm flipV="1">
            <a:off x="2054126" y="4144158"/>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A3BD161-6AD4-72F8-2ADC-C6FEDCB66240}"/>
              </a:ext>
            </a:extLst>
          </p:cNvPr>
          <p:cNvCxnSpPr>
            <a:cxnSpLocks/>
            <a:stCxn id="31" idx="3"/>
            <a:endCxn id="37" idx="2"/>
          </p:cNvCxnSpPr>
          <p:nvPr/>
        </p:nvCxnSpPr>
        <p:spPr>
          <a:xfrm flipV="1">
            <a:off x="2795619" y="3339816"/>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35842FA-C761-43CC-5839-C178B2D26036}"/>
              </a:ext>
            </a:extLst>
          </p:cNvPr>
          <p:cNvCxnSpPr>
            <a:cxnSpLocks/>
          </p:cNvCxnSpPr>
          <p:nvPr/>
        </p:nvCxnSpPr>
        <p:spPr>
          <a:xfrm flipV="1">
            <a:off x="3283393" y="2994443"/>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04332114-150F-BFE9-56FD-AA36DDB298A3}"/>
              </a:ext>
            </a:extLst>
          </p:cNvPr>
          <p:cNvCxnSpPr>
            <a:cxnSpLocks/>
            <a:endCxn id="40" idx="1"/>
          </p:cNvCxnSpPr>
          <p:nvPr/>
        </p:nvCxnSpPr>
        <p:spPr>
          <a:xfrm>
            <a:off x="3220825" y="3360031"/>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24B4972-F641-2251-2C6A-718B4BBA108C}"/>
              </a:ext>
            </a:extLst>
          </p:cNvPr>
          <p:cNvCxnSpPr>
            <a:cxnSpLocks/>
            <a:endCxn id="36" idx="0"/>
          </p:cNvCxnSpPr>
          <p:nvPr/>
        </p:nvCxnSpPr>
        <p:spPr>
          <a:xfrm>
            <a:off x="3857749" y="4144158"/>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0E7ED78-3321-E8B5-B386-AFB4572CF6CE}"/>
              </a:ext>
            </a:extLst>
          </p:cNvPr>
          <p:cNvCxnSpPr>
            <a:cxnSpLocks/>
          </p:cNvCxnSpPr>
          <p:nvPr/>
        </p:nvCxnSpPr>
        <p:spPr>
          <a:xfrm flipH="1">
            <a:off x="3308356" y="4101913"/>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76937A94-88E5-B5C2-222C-E309166D728A}"/>
              </a:ext>
            </a:extLst>
          </p:cNvPr>
          <p:cNvCxnSpPr>
            <a:cxnSpLocks/>
          </p:cNvCxnSpPr>
          <p:nvPr/>
        </p:nvCxnSpPr>
        <p:spPr>
          <a:xfrm flipH="1" flipV="1">
            <a:off x="3357407" y="4957526"/>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375EA16-AD96-4F04-902D-9F3688712F72}"/>
              </a:ext>
            </a:extLst>
          </p:cNvPr>
          <p:cNvCxnSpPr>
            <a:cxnSpLocks/>
          </p:cNvCxnSpPr>
          <p:nvPr/>
        </p:nvCxnSpPr>
        <p:spPr>
          <a:xfrm flipH="1" flipV="1">
            <a:off x="2742202" y="4479907"/>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1028" name="Straight Connector 1027">
            <a:extLst>
              <a:ext uri="{FF2B5EF4-FFF2-40B4-BE49-F238E27FC236}">
                <a16:creationId xmlns:a16="http://schemas.microsoft.com/office/drawing/2014/main" id="{AC532D0D-CD9B-0CB4-5BE6-FAAA3C73F541}"/>
              </a:ext>
            </a:extLst>
          </p:cNvPr>
          <p:cNvCxnSpPr>
            <a:cxnSpLocks/>
          </p:cNvCxnSpPr>
          <p:nvPr/>
        </p:nvCxnSpPr>
        <p:spPr>
          <a:xfrm flipH="1">
            <a:off x="2299316" y="4881861"/>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9B32D0F2-E244-D9E0-51BE-425E62E0281E}"/>
              </a:ext>
            </a:extLst>
          </p:cNvPr>
          <p:cNvCxnSpPr>
            <a:cxnSpLocks/>
          </p:cNvCxnSpPr>
          <p:nvPr/>
        </p:nvCxnSpPr>
        <p:spPr>
          <a:xfrm flipH="1">
            <a:off x="1282926" y="4957526"/>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1033" name="Straight Connector 1032">
            <a:extLst>
              <a:ext uri="{FF2B5EF4-FFF2-40B4-BE49-F238E27FC236}">
                <a16:creationId xmlns:a16="http://schemas.microsoft.com/office/drawing/2014/main" id="{3EFB0141-B71D-6F02-CF62-14C547F35ED4}"/>
              </a:ext>
            </a:extLst>
          </p:cNvPr>
          <p:cNvCxnSpPr>
            <a:cxnSpLocks/>
          </p:cNvCxnSpPr>
          <p:nvPr/>
        </p:nvCxnSpPr>
        <p:spPr>
          <a:xfrm flipH="1">
            <a:off x="1483620" y="5066525"/>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6580028E-57F0-358B-81DF-1FB0EE4842BA}"/>
              </a:ext>
            </a:extLst>
          </p:cNvPr>
          <p:cNvCxnSpPr>
            <a:cxnSpLocks/>
          </p:cNvCxnSpPr>
          <p:nvPr/>
        </p:nvCxnSpPr>
        <p:spPr>
          <a:xfrm>
            <a:off x="2139285" y="5066525"/>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1041" name="Oval 1040">
            <a:extLst>
              <a:ext uri="{FF2B5EF4-FFF2-40B4-BE49-F238E27FC236}">
                <a16:creationId xmlns:a16="http://schemas.microsoft.com/office/drawing/2014/main" id="{D3E6D3CD-0607-C0F7-C4B0-05EA2E9CAA4B}"/>
              </a:ext>
            </a:extLst>
          </p:cNvPr>
          <p:cNvSpPr/>
          <p:nvPr/>
        </p:nvSpPr>
        <p:spPr>
          <a:xfrm>
            <a:off x="2280716" y="240886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2" name="Oval 1041">
            <a:extLst>
              <a:ext uri="{FF2B5EF4-FFF2-40B4-BE49-F238E27FC236}">
                <a16:creationId xmlns:a16="http://schemas.microsoft.com/office/drawing/2014/main" id="{599E6EFE-0E9F-8F45-9CE6-E769DDA64FC0}"/>
              </a:ext>
            </a:extLst>
          </p:cNvPr>
          <p:cNvSpPr/>
          <p:nvPr/>
        </p:nvSpPr>
        <p:spPr>
          <a:xfrm>
            <a:off x="277450" y="30045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3" name="Oval 1042">
            <a:extLst>
              <a:ext uri="{FF2B5EF4-FFF2-40B4-BE49-F238E27FC236}">
                <a16:creationId xmlns:a16="http://schemas.microsoft.com/office/drawing/2014/main" id="{21CE76AC-A5F7-8FBB-1A54-E58CE8C1144D}"/>
              </a:ext>
            </a:extLst>
          </p:cNvPr>
          <p:cNvSpPr/>
          <p:nvPr/>
        </p:nvSpPr>
        <p:spPr>
          <a:xfrm>
            <a:off x="796605" y="402568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4" name="Oval 1043">
            <a:extLst>
              <a:ext uri="{FF2B5EF4-FFF2-40B4-BE49-F238E27FC236}">
                <a16:creationId xmlns:a16="http://schemas.microsoft.com/office/drawing/2014/main" id="{17D7750A-964B-9321-6217-0612FC93008A}"/>
              </a:ext>
            </a:extLst>
          </p:cNvPr>
          <p:cNvSpPr/>
          <p:nvPr/>
        </p:nvSpPr>
        <p:spPr>
          <a:xfrm>
            <a:off x="238043" y="44964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5" name="Oval 1044">
            <a:extLst>
              <a:ext uri="{FF2B5EF4-FFF2-40B4-BE49-F238E27FC236}">
                <a16:creationId xmlns:a16="http://schemas.microsoft.com/office/drawing/2014/main" id="{3492EA3A-2500-E205-8934-A2BEB1D90559}"/>
              </a:ext>
            </a:extLst>
          </p:cNvPr>
          <p:cNvSpPr/>
          <p:nvPr/>
        </p:nvSpPr>
        <p:spPr>
          <a:xfrm>
            <a:off x="1091323" y="5543694"/>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6" name="Oval 1045">
            <a:extLst>
              <a:ext uri="{FF2B5EF4-FFF2-40B4-BE49-F238E27FC236}">
                <a16:creationId xmlns:a16="http://schemas.microsoft.com/office/drawing/2014/main" id="{3DE933BD-B331-B54E-DE61-94F80D9B3966}"/>
              </a:ext>
            </a:extLst>
          </p:cNvPr>
          <p:cNvSpPr/>
          <p:nvPr/>
        </p:nvSpPr>
        <p:spPr>
          <a:xfrm>
            <a:off x="2422047" y="542764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7" name="Oval 1046">
            <a:extLst>
              <a:ext uri="{FF2B5EF4-FFF2-40B4-BE49-F238E27FC236}">
                <a16:creationId xmlns:a16="http://schemas.microsoft.com/office/drawing/2014/main" id="{CE74BE37-BEE6-94BF-04E7-9D3F18F35280}"/>
              </a:ext>
            </a:extLst>
          </p:cNvPr>
          <p:cNvSpPr/>
          <p:nvPr/>
        </p:nvSpPr>
        <p:spPr>
          <a:xfrm>
            <a:off x="3819852" y="378585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8" name="Oval 1047">
            <a:extLst>
              <a:ext uri="{FF2B5EF4-FFF2-40B4-BE49-F238E27FC236}">
                <a16:creationId xmlns:a16="http://schemas.microsoft.com/office/drawing/2014/main" id="{FE722623-0EAF-4BB2-E390-185EED2A3C6D}"/>
              </a:ext>
            </a:extLst>
          </p:cNvPr>
          <p:cNvSpPr/>
          <p:nvPr/>
        </p:nvSpPr>
        <p:spPr>
          <a:xfrm>
            <a:off x="4024025" y="516121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9" name="Oval 1048">
            <a:extLst>
              <a:ext uri="{FF2B5EF4-FFF2-40B4-BE49-F238E27FC236}">
                <a16:creationId xmlns:a16="http://schemas.microsoft.com/office/drawing/2014/main" id="{B9C0169F-F8C4-B088-6E89-3ACCE9F51E72}"/>
              </a:ext>
            </a:extLst>
          </p:cNvPr>
          <p:cNvSpPr/>
          <p:nvPr/>
        </p:nvSpPr>
        <p:spPr>
          <a:xfrm>
            <a:off x="3104982" y="489167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0" name="Oval 1049">
            <a:extLst>
              <a:ext uri="{FF2B5EF4-FFF2-40B4-BE49-F238E27FC236}">
                <a16:creationId xmlns:a16="http://schemas.microsoft.com/office/drawing/2014/main" id="{000FC1F4-9B8B-760C-FDEC-ACFD3DC88A2C}"/>
              </a:ext>
            </a:extLst>
          </p:cNvPr>
          <p:cNvSpPr/>
          <p:nvPr/>
        </p:nvSpPr>
        <p:spPr>
          <a:xfrm>
            <a:off x="2594576" y="418407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1" name="Oval 1050">
            <a:extLst>
              <a:ext uri="{FF2B5EF4-FFF2-40B4-BE49-F238E27FC236}">
                <a16:creationId xmlns:a16="http://schemas.microsoft.com/office/drawing/2014/main" id="{F0FA6079-9784-F9EB-44ED-52C86F63CC17}"/>
              </a:ext>
            </a:extLst>
          </p:cNvPr>
          <p:cNvSpPr/>
          <p:nvPr/>
        </p:nvSpPr>
        <p:spPr>
          <a:xfrm>
            <a:off x="3023361" y="3144583"/>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2" name="Oval 1051">
            <a:extLst>
              <a:ext uri="{FF2B5EF4-FFF2-40B4-BE49-F238E27FC236}">
                <a16:creationId xmlns:a16="http://schemas.microsoft.com/office/drawing/2014/main" id="{CDCBA464-671E-2800-5C91-FAA299A24210}"/>
              </a:ext>
            </a:extLst>
          </p:cNvPr>
          <p:cNvSpPr/>
          <p:nvPr/>
        </p:nvSpPr>
        <p:spPr>
          <a:xfrm>
            <a:off x="2013217" y="317790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3" name="Oval 1052">
            <a:extLst>
              <a:ext uri="{FF2B5EF4-FFF2-40B4-BE49-F238E27FC236}">
                <a16:creationId xmlns:a16="http://schemas.microsoft.com/office/drawing/2014/main" id="{292DBB8C-00DF-3DC3-1171-DB74684D7774}"/>
              </a:ext>
            </a:extLst>
          </p:cNvPr>
          <p:cNvSpPr/>
          <p:nvPr/>
        </p:nvSpPr>
        <p:spPr>
          <a:xfrm>
            <a:off x="1767486" y="4092848"/>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4" name="Oval 1053">
            <a:extLst>
              <a:ext uri="{FF2B5EF4-FFF2-40B4-BE49-F238E27FC236}">
                <a16:creationId xmlns:a16="http://schemas.microsoft.com/office/drawing/2014/main" id="{0A8A3018-46CA-A4D3-8624-B4000586ADDF}"/>
              </a:ext>
            </a:extLst>
          </p:cNvPr>
          <p:cNvSpPr/>
          <p:nvPr/>
        </p:nvSpPr>
        <p:spPr>
          <a:xfrm>
            <a:off x="800339" y="501874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5" name="Oval 1054">
            <a:extLst>
              <a:ext uri="{FF2B5EF4-FFF2-40B4-BE49-F238E27FC236}">
                <a16:creationId xmlns:a16="http://schemas.microsoft.com/office/drawing/2014/main" id="{7A81FC10-110A-1E29-D5F8-C15B1E018A02}"/>
              </a:ext>
            </a:extLst>
          </p:cNvPr>
          <p:cNvSpPr/>
          <p:nvPr/>
        </p:nvSpPr>
        <p:spPr>
          <a:xfrm>
            <a:off x="806096" y="345875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6" name="Oval 1055">
            <a:extLst>
              <a:ext uri="{FF2B5EF4-FFF2-40B4-BE49-F238E27FC236}">
                <a16:creationId xmlns:a16="http://schemas.microsoft.com/office/drawing/2014/main" id="{C694C925-356B-0515-0657-5D4FF9BA6A01}"/>
              </a:ext>
            </a:extLst>
          </p:cNvPr>
          <p:cNvSpPr/>
          <p:nvPr/>
        </p:nvSpPr>
        <p:spPr>
          <a:xfrm>
            <a:off x="841590" y="236909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7" name="Oval 1056">
            <a:extLst>
              <a:ext uri="{FF2B5EF4-FFF2-40B4-BE49-F238E27FC236}">
                <a16:creationId xmlns:a16="http://schemas.microsoft.com/office/drawing/2014/main" id="{3ED7892F-39F9-C489-DBF1-8D174587BC18}"/>
              </a:ext>
            </a:extLst>
          </p:cNvPr>
          <p:cNvSpPr/>
          <p:nvPr/>
        </p:nvSpPr>
        <p:spPr>
          <a:xfrm>
            <a:off x="3949818" y="280852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pic>
        <p:nvPicPr>
          <p:cNvPr id="1058" name="Graphic 1057" descr="Woman with a prosthetic arm">
            <a:extLst>
              <a:ext uri="{FF2B5EF4-FFF2-40B4-BE49-F238E27FC236}">
                <a16:creationId xmlns:a16="http://schemas.microsoft.com/office/drawing/2014/main" id="{D3C999C6-BB27-A5E7-2D74-32DFFE0689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63904" y="3664162"/>
            <a:ext cx="435429" cy="457200"/>
          </a:xfrm>
          <a:prstGeom prst="rect">
            <a:avLst/>
          </a:prstGeom>
        </p:spPr>
      </p:pic>
      <p:pic>
        <p:nvPicPr>
          <p:cNvPr id="1059" name="Graphic 1058" descr="A woman with ponytail hair">
            <a:extLst>
              <a:ext uri="{FF2B5EF4-FFF2-40B4-BE49-F238E27FC236}">
                <a16:creationId xmlns:a16="http://schemas.microsoft.com/office/drawing/2014/main" id="{FE3FFDFB-F797-2033-FE5E-0E7C40A5E6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62129" y="2703786"/>
            <a:ext cx="303196" cy="457200"/>
          </a:xfrm>
          <a:prstGeom prst="rect">
            <a:avLst/>
          </a:prstGeom>
        </p:spPr>
      </p:pic>
      <p:pic>
        <p:nvPicPr>
          <p:cNvPr id="1060" name="Graphic 1059" descr="Old woman wearing lightning shirt">
            <a:extLst>
              <a:ext uri="{FF2B5EF4-FFF2-40B4-BE49-F238E27FC236}">
                <a16:creationId xmlns:a16="http://schemas.microsoft.com/office/drawing/2014/main" id="{E5C3539D-5880-53A6-D29E-EE50A7046C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59592" y="2217546"/>
            <a:ext cx="296821" cy="457200"/>
          </a:xfrm>
          <a:prstGeom prst="rect">
            <a:avLst/>
          </a:prstGeom>
        </p:spPr>
      </p:pic>
      <p:pic>
        <p:nvPicPr>
          <p:cNvPr id="1061" name="Graphic 1060" descr="A woman with ponytail hair">
            <a:extLst>
              <a:ext uri="{FF2B5EF4-FFF2-40B4-BE49-F238E27FC236}">
                <a16:creationId xmlns:a16="http://schemas.microsoft.com/office/drawing/2014/main" id="{1A36D6FB-6CED-9973-46C4-68B616A651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37232" y="581044"/>
            <a:ext cx="303196" cy="457200"/>
          </a:xfrm>
          <a:prstGeom prst="rect">
            <a:avLst/>
          </a:prstGeom>
        </p:spPr>
      </p:pic>
      <p:pic>
        <p:nvPicPr>
          <p:cNvPr id="1062" name="Graphic 1061" descr="Curly haired woman raising hand">
            <a:extLst>
              <a:ext uri="{FF2B5EF4-FFF2-40B4-BE49-F238E27FC236}">
                <a16:creationId xmlns:a16="http://schemas.microsoft.com/office/drawing/2014/main" id="{C7F7B3AE-304A-DAE3-ADEB-3D8F906E3C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81816" y="594083"/>
            <a:ext cx="361336" cy="457200"/>
          </a:xfrm>
          <a:prstGeom prst="rect">
            <a:avLst/>
          </a:prstGeom>
        </p:spPr>
      </p:pic>
      <p:pic>
        <p:nvPicPr>
          <p:cNvPr id="1063" name="Graphic 1062" descr="Woman holding a laptop">
            <a:extLst>
              <a:ext uri="{FF2B5EF4-FFF2-40B4-BE49-F238E27FC236}">
                <a16:creationId xmlns:a16="http://schemas.microsoft.com/office/drawing/2014/main" id="{CBF2588A-5FDF-8A51-F992-3EC4EA1EF8D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01993" y="1679123"/>
            <a:ext cx="449981" cy="457200"/>
          </a:xfrm>
          <a:prstGeom prst="rect">
            <a:avLst/>
          </a:prstGeom>
        </p:spPr>
      </p:pic>
      <p:pic>
        <p:nvPicPr>
          <p:cNvPr id="1064" name="Graphic 1063" descr="Curly haired woman raising hand">
            <a:extLst>
              <a:ext uri="{FF2B5EF4-FFF2-40B4-BE49-F238E27FC236}">
                <a16:creationId xmlns:a16="http://schemas.microsoft.com/office/drawing/2014/main" id="{67D35766-2032-6F27-CEB7-F544E11E1D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58309" y="946937"/>
            <a:ext cx="361336" cy="457200"/>
          </a:xfrm>
          <a:prstGeom prst="rect">
            <a:avLst/>
          </a:prstGeom>
        </p:spPr>
      </p:pic>
      <p:pic>
        <p:nvPicPr>
          <p:cNvPr id="1065" name="Graphic 1064" descr="Man in glasses wearing turtleneck">
            <a:extLst>
              <a:ext uri="{FF2B5EF4-FFF2-40B4-BE49-F238E27FC236}">
                <a16:creationId xmlns:a16="http://schemas.microsoft.com/office/drawing/2014/main" id="{69CCDEE8-A797-4161-8644-0CD063398C0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81745" y="1379086"/>
            <a:ext cx="339777" cy="457200"/>
          </a:xfrm>
          <a:prstGeom prst="rect">
            <a:avLst/>
          </a:prstGeom>
        </p:spPr>
      </p:pic>
      <p:pic>
        <p:nvPicPr>
          <p:cNvPr id="1066" name="Graphic 1065" descr="Bearded man in a robe">
            <a:extLst>
              <a:ext uri="{FF2B5EF4-FFF2-40B4-BE49-F238E27FC236}">
                <a16:creationId xmlns:a16="http://schemas.microsoft.com/office/drawing/2014/main" id="{9AD6BA38-33ED-AC2A-1D86-48AA78F5199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39831" y="3047024"/>
            <a:ext cx="363682" cy="457200"/>
          </a:xfrm>
          <a:prstGeom prst="rect">
            <a:avLst/>
          </a:prstGeom>
        </p:spPr>
      </p:pic>
      <p:pic>
        <p:nvPicPr>
          <p:cNvPr id="1067" name="Graphic 1066" descr="Man in hoodie holding controller">
            <a:extLst>
              <a:ext uri="{FF2B5EF4-FFF2-40B4-BE49-F238E27FC236}">
                <a16:creationId xmlns:a16="http://schemas.microsoft.com/office/drawing/2014/main" id="{C7F790FA-7AE2-E4D6-938F-EB35314E723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44470" y="2316618"/>
            <a:ext cx="312576" cy="457200"/>
          </a:xfrm>
          <a:prstGeom prst="rect">
            <a:avLst/>
          </a:prstGeom>
        </p:spPr>
      </p:pic>
      <p:pic>
        <p:nvPicPr>
          <p:cNvPr id="1069" name="Graphic 1068" descr="Man with a prosthetic arm">
            <a:extLst>
              <a:ext uri="{FF2B5EF4-FFF2-40B4-BE49-F238E27FC236}">
                <a16:creationId xmlns:a16="http://schemas.microsoft.com/office/drawing/2014/main" id="{AC01EE98-16D6-3775-707F-F02D983008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65867" y="2364522"/>
            <a:ext cx="327259" cy="457200"/>
          </a:xfrm>
          <a:prstGeom prst="rect">
            <a:avLst/>
          </a:prstGeom>
        </p:spPr>
      </p:pic>
      <p:pic>
        <p:nvPicPr>
          <p:cNvPr id="1070" name="Graphic 1069" descr="Man in business attire">
            <a:extLst>
              <a:ext uri="{FF2B5EF4-FFF2-40B4-BE49-F238E27FC236}">
                <a16:creationId xmlns:a16="http://schemas.microsoft.com/office/drawing/2014/main" id="{9F9A689B-6B97-8495-DC9C-822E2539591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10908" y="1207987"/>
            <a:ext cx="338575" cy="457200"/>
          </a:xfrm>
          <a:prstGeom prst="rect">
            <a:avLst/>
          </a:prstGeom>
        </p:spPr>
      </p:pic>
      <p:pic>
        <p:nvPicPr>
          <p:cNvPr id="1071" name="Graphic 1070" descr="Man in glasses wearing turtleneck">
            <a:extLst>
              <a:ext uri="{FF2B5EF4-FFF2-40B4-BE49-F238E27FC236}">
                <a16:creationId xmlns:a16="http://schemas.microsoft.com/office/drawing/2014/main" id="{9FE39B98-D2BB-9A52-DA08-A9C7153595C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52371" y="2995184"/>
            <a:ext cx="339777" cy="457200"/>
          </a:xfrm>
          <a:prstGeom prst="rect">
            <a:avLst/>
          </a:prstGeom>
        </p:spPr>
      </p:pic>
      <p:pic>
        <p:nvPicPr>
          <p:cNvPr id="1072" name="Graphic 1071" descr="Person wearing a mask">
            <a:extLst>
              <a:ext uri="{FF2B5EF4-FFF2-40B4-BE49-F238E27FC236}">
                <a16:creationId xmlns:a16="http://schemas.microsoft.com/office/drawing/2014/main" id="{CFF3570F-AC98-4F61-F189-A0D3A987ED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34605" y="3275624"/>
            <a:ext cx="298764" cy="457200"/>
          </a:xfrm>
          <a:prstGeom prst="rect">
            <a:avLst/>
          </a:prstGeom>
        </p:spPr>
      </p:pic>
      <p:pic>
        <p:nvPicPr>
          <p:cNvPr id="1073" name="Content Placeholder 4" descr="Person wearing stripes">
            <a:extLst>
              <a:ext uri="{FF2B5EF4-FFF2-40B4-BE49-F238E27FC236}">
                <a16:creationId xmlns:a16="http://schemas.microsoft.com/office/drawing/2014/main" id="{15E58428-E783-7DB5-CDCD-4B53EFC82F9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290265" y="1331580"/>
            <a:ext cx="299301" cy="457200"/>
          </a:xfrm>
          <a:prstGeom prst="rect">
            <a:avLst/>
          </a:prstGeom>
        </p:spPr>
      </p:pic>
      <p:pic>
        <p:nvPicPr>
          <p:cNvPr id="1074" name="Graphic 1073" descr="Man in hoodie holding controller">
            <a:extLst>
              <a:ext uri="{FF2B5EF4-FFF2-40B4-BE49-F238E27FC236}">
                <a16:creationId xmlns:a16="http://schemas.microsoft.com/office/drawing/2014/main" id="{8BE8BD44-8BBA-205A-7BAA-FCF626820B2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22901" y="3182695"/>
            <a:ext cx="312576" cy="457200"/>
          </a:xfrm>
          <a:prstGeom prst="rect">
            <a:avLst/>
          </a:prstGeom>
        </p:spPr>
      </p:pic>
      <p:pic>
        <p:nvPicPr>
          <p:cNvPr id="1075" name="Graphic 1074" descr="Man with a prosthetic arm">
            <a:extLst>
              <a:ext uri="{FF2B5EF4-FFF2-40B4-BE49-F238E27FC236}">
                <a16:creationId xmlns:a16="http://schemas.microsoft.com/office/drawing/2014/main" id="{34C9800A-A55F-A954-77B3-940947CDFE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651325" y="3539004"/>
            <a:ext cx="327259" cy="457200"/>
          </a:xfrm>
          <a:prstGeom prst="rect">
            <a:avLst/>
          </a:prstGeom>
        </p:spPr>
      </p:pic>
      <p:pic>
        <p:nvPicPr>
          <p:cNvPr id="1076" name="Graphic 1075" descr="Man wearing a jacket">
            <a:extLst>
              <a:ext uri="{FF2B5EF4-FFF2-40B4-BE49-F238E27FC236}">
                <a16:creationId xmlns:a16="http://schemas.microsoft.com/office/drawing/2014/main" id="{1ABA71CA-9C1B-FDFC-C10D-41525D54F98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93834" y="1993732"/>
            <a:ext cx="317951" cy="457200"/>
          </a:xfrm>
          <a:prstGeom prst="rect">
            <a:avLst/>
          </a:prstGeom>
        </p:spPr>
      </p:pic>
      <p:cxnSp>
        <p:nvCxnSpPr>
          <p:cNvPr id="1077" name="Straight Connector 1076">
            <a:extLst>
              <a:ext uri="{FF2B5EF4-FFF2-40B4-BE49-F238E27FC236}">
                <a16:creationId xmlns:a16="http://schemas.microsoft.com/office/drawing/2014/main" id="{9D7D4695-F979-7124-2F41-ECA441760988}"/>
              </a:ext>
            </a:extLst>
          </p:cNvPr>
          <p:cNvCxnSpPr>
            <a:cxnSpLocks/>
            <a:endCxn id="1070" idx="3"/>
          </p:cNvCxnSpPr>
          <p:nvPr/>
        </p:nvCxnSpPr>
        <p:spPr>
          <a:xfrm flipH="1">
            <a:off x="8149483" y="1119467"/>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1078" name="Straight Connector 1077">
            <a:extLst>
              <a:ext uri="{FF2B5EF4-FFF2-40B4-BE49-F238E27FC236}">
                <a16:creationId xmlns:a16="http://schemas.microsoft.com/office/drawing/2014/main" id="{466F17B5-E2F4-CBBE-2DA9-9E0F34DAE1E4}"/>
              </a:ext>
            </a:extLst>
          </p:cNvPr>
          <p:cNvCxnSpPr>
            <a:stCxn id="1070" idx="2"/>
            <a:endCxn id="1063" idx="1"/>
          </p:cNvCxnSpPr>
          <p:nvPr/>
        </p:nvCxnSpPr>
        <p:spPr>
          <a:xfrm>
            <a:off x="7980196" y="1665187"/>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1079" name="Straight Connector 1078">
            <a:extLst>
              <a:ext uri="{FF2B5EF4-FFF2-40B4-BE49-F238E27FC236}">
                <a16:creationId xmlns:a16="http://schemas.microsoft.com/office/drawing/2014/main" id="{5662B711-1999-382E-2FAB-4DD846FAA999}"/>
              </a:ext>
            </a:extLst>
          </p:cNvPr>
          <p:cNvCxnSpPr>
            <a:cxnSpLocks/>
            <a:stCxn id="1063" idx="3"/>
          </p:cNvCxnSpPr>
          <p:nvPr/>
        </p:nvCxnSpPr>
        <p:spPr>
          <a:xfrm flipV="1">
            <a:off x="8751974" y="1735804"/>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0" name="Straight Connector 1079">
            <a:extLst>
              <a:ext uri="{FF2B5EF4-FFF2-40B4-BE49-F238E27FC236}">
                <a16:creationId xmlns:a16="http://schemas.microsoft.com/office/drawing/2014/main" id="{4C07BDF1-268F-31B4-C352-9AF5937AF06C}"/>
              </a:ext>
            </a:extLst>
          </p:cNvPr>
          <p:cNvCxnSpPr>
            <a:cxnSpLocks/>
            <a:endCxn id="1065" idx="1"/>
          </p:cNvCxnSpPr>
          <p:nvPr/>
        </p:nvCxnSpPr>
        <p:spPr>
          <a:xfrm>
            <a:off x="8649554" y="1059953"/>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081" name="Straight Connector 1080">
            <a:extLst>
              <a:ext uri="{FF2B5EF4-FFF2-40B4-BE49-F238E27FC236}">
                <a16:creationId xmlns:a16="http://schemas.microsoft.com/office/drawing/2014/main" id="{3C0077AD-78A8-1247-71F3-1BAD64BB8610}"/>
              </a:ext>
            </a:extLst>
          </p:cNvPr>
          <p:cNvCxnSpPr>
            <a:cxnSpLocks/>
            <a:stCxn id="1065" idx="3"/>
          </p:cNvCxnSpPr>
          <p:nvPr/>
        </p:nvCxnSpPr>
        <p:spPr>
          <a:xfrm flipV="1">
            <a:off x="9621522" y="1127547"/>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2" name="Straight Connector 1081">
            <a:extLst>
              <a:ext uri="{FF2B5EF4-FFF2-40B4-BE49-F238E27FC236}">
                <a16:creationId xmlns:a16="http://schemas.microsoft.com/office/drawing/2014/main" id="{D7D9D90A-34F1-3B48-927B-07FD2D3D457E}"/>
              </a:ext>
            </a:extLst>
          </p:cNvPr>
          <p:cNvCxnSpPr>
            <a:cxnSpLocks/>
            <a:endCxn id="1073" idx="1"/>
          </p:cNvCxnSpPr>
          <p:nvPr/>
        </p:nvCxnSpPr>
        <p:spPr>
          <a:xfrm>
            <a:off x="10049287" y="1165583"/>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1083" name="Straight Connector 1082">
            <a:extLst>
              <a:ext uri="{FF2B5EF4-FFF2-40B4-BE49-F238E27FC236}">
                <a16:creationId xmlns:a16="http://schemas.microsoft.com/office/drawing/2014/main" id="{9C0275B2-7FD5-B69A-7B77-C7F49E7515A4}"/>
              </a:ext>
            </a:extLst>
          </p:cNvPr>
          <p:cNvCxnSpPr>
            <a:cxnSpLocks/>
            <a:stCxn id="1067" idx="3"/>
          </p:cNvCxnSpPr>
          <p:nvPr/>
        </p:nvCxnSpPr>
        <p:spPr>
          <a:xfrm flipV="1">
            <a:off x="9357046" y="1768565"/>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84" name="Straight Connector 1083">
            <a:extLst>
              <a:ext uri="{FF2B5EF4-FFF2-40B4-BE49-F238E27FC236}">
                <a16:creationId xmlns:a16="http://schemas.microsoft.com/office/drawing/2014/main" id="{2808533B-CC5A-6DDF-421C-02E650F8D61F}"/>
              </a:ext>
            </a:extLst>
          </p:cNvPr>
          <p:cNvCxnSpPr>
            <a:cxnSpLocks/>
          </p:cNvCxnSpPr>
          <p:nvPr/>
        </p:nvCxnSpPr>
        <p:spPr>
          <a:xfrm flipV="1">
            <a:off x="9696823" y="1674480"/>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1085" name="Straight Connector 1084">
            <a:extLst>
              <a:ext uri="{FF2B5EF4-FFF2-40B4-BE49-F238E27FC236}">
                <a16:creationId xmlns:a16="http://schemas.microsoft.com/office/drawing/2014/main" id="{6FB9650A-F3E1-080F-8C46-AAE59F062E49}"/>
              </a:ext>
            </a:extLst>
          </p:cNvPr>
          <p:cNvCxnSpPr>
            <a:cxnSpLocks/>
            <a:endCxn id="1065" idx="2"/>
          </p:cNvCxnSpPr>
          <p:nvPr/>
        </p:nvCxnSpPr>
        <p:spPr>
          <a:xfrm flipV="1">
            <a:off x="9321158" y="1836286"/>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6" name="Straight Connector 1085">
            <a:extLst>
              <a:ext uri="{FF2B5EF4-FFF2-40B4-BE49-F238E27FC236}">
                <a16:creationId xmlns:a16="http://schemas.microsoft.com/office/drawing/2014/main" id="{C0CFB600-7AEA-B8EC-DCD8-8A2C0270D831}"/>
              </a:ext>
            </a:extLst>
          </p:cNvPr>
          <p:cNvCxnSpPr>
            <a:cxnSpLocks/>
            <a:stCxn id="1060" idx="3"/>
          </p:cNvCxnSpPr>
          <p:nvPr/>
        </p:nvCxnSpPr>
        <p:spPr>
          <a:xfrm flipV="1">
            <a:off x="8556413" y="1886534"/>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1087" name="Straight Connector 1086">
            <a:extLst>
              <a:ext uri="{FF2B5EF4-FFF2-40B4-BE49-F238E27FC236}">
                <a16:creationId xmlns:a16="http://schemas.microsoft.com/office/drawing/2014/main" id="{0FE2182F-3075-4CAD-9AA9-DBAED4F618CE}"/>
              </a:ext>
            </a:extLst>
          </p:cNvPr>
          <p:cNvCxnSpPr>
            <a:cxnSpLocks/>
            <a:stCxn id="1059" idx="3"/>
          </p:cNvCxnSpPr>
          <p:nvPr/>
        </p:nvCxnSpPr>
        <p:spPr>
          <a:xfrm flipV="1">
            <a:off x="8065325" y="2682714"/>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1088" name="Straight Connector 1087">
            <a:extLst>
              <a:ext uri="{FF2B5EF4-FFF2-40B4-BE49-F238E27FC236}">
                <a16:creationId xmlns:a16="http://schemas.microsoft.com/office/drawing/2014/main" id="{9BBD0C61-B432-6901-BE6E-2D5EFD41E9DB}"/>
              </a:ext>
            </a:extLst>
          </p:cNvPr>
          <p:cNvCxnSpPr>
            <a:cxnSpLocks/>
            <a:stCxn id="1059" idx="2"/>
            <a:endCxn id="1074" idx="1"/>
          </p:cNvCxnSpPr>
          <p:nvPr/>
        </p:nvCxnSpPr>
        <p:spPr>
          <a:xfrm>
            <a:off x="7913727" y="3160986"/>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1089" name="Straight Connector 1088">
            <a:extLst>
              <a:ext uri="{FF2B5EF4-FFF2-40B4-BE49-F238E27FC236}">
                <a16:creationId xmlns:a16="http://schemas.microsoft.com/office/drawing/2014/main" id="{401747FE-87E1-1707-B520-CFF69752A1C3}"/>
              </a:ext>
            </a:extLst>
          </p:cNvPr>
          <p:cNvCxnSpPr>
            <a:cxnSpLocks/>
            <a:stCxn id="1074" idx="3"/>
            <a:endCxn id="1067" idx="2"/>
          </p:cNvCxnSpPr>
          <p:nvPr/>
        </p:nvCxnSpPr>
        <p:spPr>
          <a:xfrm flipV="1">
            <a:off x="8635477" y="2773818"/>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1090" name="Straight Connector 1089">
            <a:extLst>
              <a:ext uri="{FF2B5EF4-FFF2-40B4-BE49-F238E27FC236}">
                <a16:creationId xmlns:a16="http://schemas.microsoft.com/office/drawing/2014/main" id="{DEA33BA1-B111-FAF3-3AFD-B9FA2282BFFA}"/>
              </a:ext>
            </a:extLst>
          </p:cNvPr>
          <p:cNvCxnSpPr>
            <a:cxnSpLocks/>
            <a:endCxn id="1069" idx="1"/>
          </p:cNvCxnSpPr>
          <p:nvPr/>
        </p:nvCxnSpPr>
        <p:spPr>
          <a:xfrm flipV="1">
            <a:off x="9451633" y="2593122"/>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1091" name="Straight Connector 1090">
            <a:extLst>
              <a:ext uri="{FF2B5EF4-FFF2-40B4-BE49-F238E27FC236}">
                <a16:creationId xmlns:a16="http://schemas.microsoft.com/office/drawing/2014/main" id="{F952B9A6-54E3-2A1B-E2B2-96F5B883B6EF}"/>
              </a:ext>
            </a:extLst>
          </p:cNvPr>
          <p:cNvCxnSpPr>
            <a:cxnSpLocks/>
            <a:stCxn id="1069" idx="3"/>
            <a:endCxn id="1073" idx="2"/>
          </p:cNvCxnSpPr>
          <p:nvPr/>
        </p:nvCxnSpPr>
        <p:spPr>
          <a:xfrm flipV="1">
            <a:off x="10193126" y="1788780"/>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1092" name="Straight Connector 1091">
            <a:extLst>
              <a:ext uri="{FF2B5EF4-FFF2-40B4-BE49-F238E27FC236}">
                <a16:creationId xmlns:a16="http://schemas.microsoft.com/office/drawing/2014/main" id="{A6D57CB7-F050-5CAC-2C81-4D15EF8926A7}"/>
              </a:ext>
            </a:extLst>
          </p:cNvPr>
          <p:cNvCxnSpPr>
            <a:cxnSpLocks/>
          </p:cNvCxnSpPr>
          <p:nvPr/>
        </p:nvCxnSpPr>
        <p:spPr>
          <a:xfrm flipV="1">
            <a:off x="10680900" y="1443407"/>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1093" name="Straight Connector 1092">
            <a:extLst>
              <a:ext uri="{FF2B5EF4-FFF2-40B4-BE49-F238E27FC236}">
                <a16:creationId xmlns:a16="http://schemas.microsoft.com/office/drawing/2014/main" id="{4395C13C-593F-C583-B308-CF35F4A82546}"/>
              </a:ext>
            </a:extLst>
          </p:cNvPr>
          <p:cNvCxnSpPr>
            <a:cxnSpLocks/>
            <a:endCxn id="1076" idx="1"/>
          </p:cNvCxnSpPr>
          <p:nvPr/>
        </p:nvCxnSpPr>
        <p:spPr>
          <a:xfrm>
            <a:off x="10618332" y="1808995"/>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1094" name="Straight Connector 1093">
            <a:extLst>
              <a:ext uri="{FF2B5EF4-FFF2-40B4-BE49-F238E27FC236}">
                <a16:creationId xmlns:a16="http://schemas.microsoft.com/office/drawing/2014/main" id="{DB3EE0EB-D561-7533-BA21-C1C8C9E141DE}"/>
              </a:ext>
            </a:extLst>
          </p:cNvPr>
          <p:cNvCxnSpPr>
            <a:cxnSpLocks/>
            <a:endCxn id="1072" idx="0"/>
          </p:cNvCxnSpPr>
          <p:nvPr/>
        </p:nvCxnSpPr>
        <p:spPr>
          <a:xfrm>
            <a:off x="11255256" y="2593122"/>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1095" name="Straight Connector 1094">
            <a:extLst>
              <a:ext uri="{FF2B5EF4-FFF2-40B4-BE49-F238E27FC236}">
                <a16:creationId xmlns:a16="http://schemas.microsoft.com/office/drawing/2014/main" id="{340836DC-3C12-A697-9F5D-DD50946ED36D}"/>
              </a:ext>
            </a:extLst>
          </p:cNvPr>
          <p:cNvCxnSpPr>
            <a:cxnSpLocks/>
          </p:cNvCxnSpPr>
          <p:nvPr/>
        </p:nvCxnSpPr>
        <p:spPr>
          <a:xfrm flipH="1">
            <a:off x="10705863" y="2550877"/>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1096" name="Straight Connector 1095">
            <a:extLst>
              <a:ext uri="{FF2B5EF4-FFF2-40B4-BE49-F238E27FC236}">
                <a16:creationId xmlns:a16="http://schemas.microsoft.com/office/drawing/2014/main" id="{91C8199B-83FE-BAA5-A189-AFC57495795A}"/>
              </a:ext>
            </a:extLst>
          </p:cNvPr>
          <p:cNvCxnSpPr>
            <a:cxnSpLocks/>
          </p:cNvCxnSpPr>
          <p:nvPr/>
        </p:nvCxnSpPr>
        <p:spPr>
          <a:xfrm flipH="1" flipV="1">
            <a:off x="10754914" y="3406490"/>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1097" name="Straight Connector 1096">
            <a:extLst>
              <a:ext uri="{FF2B5EF4-FFF2-40B4-BE49-F238E27FC236}">
                <a16:creationId xmlns:a16="http://schemas.microsoft.com/office/drawing/2014/main" id="{02D90C56-6590-FFB2-118C-429C0417A3DB}"/>
              </a:ext>
            </a:extLst>
          </p:cNvPr>
          <p:cNvCxnSpPr>
            <a:cxnSpLocks/>
          </p:cNvCxnSpPr>
          <p:nvPr/>
        </p:nvCxnSpPr>
        <p:spPr>
          <a:xfrm flipH="1" flipV="1">
            <a:off x="10139709" y="2928871"/>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1098" name="Straight Connector 1097">
            <a:extLst>
              <a:ext uri="{FF2B5EF4-FFF2-40B4-BE49-F238E27FC236}">
                <a16:creationId xmlns:a16="http://schemas.microsoft.com/office/drawing/2014/main" id="{BD5C7070-32F9-5D88-B5BF-59792C2F8514}"/>
              </a:ext>
            </a:extLst>
          </p:cNvPr>
          <p:cNvCxnSpPr>
            <a:cxnSpLocks/>
          </p:cNvCxnSpPr>
          <p:nvPr/>
        </p:nvCxnSpPr>
        <p:spPr>
          <a:xfrm flipH="1">
            <a:off x="9696823" y="3330825"/>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99" name="Straight Connector 1098">
            <a:extLst>
              <a:ext uri="{FF2B5EF4-FFF2-40B4-BE49-F238E27FC236}">
                <a16:creationId xmlns:a16="http://schemas.microsoft.com/office/drawing/2014/main" id="{FD551D9F-3155-A8CF-D75F-6967E9648B64}"/>
              </a:ext>
            </a:extLst>
          </p:cNvPr>
          <p:cNvCxnSpPr>
            <a:cxnSpLocks/>
          </p:cNvCxnSpPr>
          <p:nvPr/>
        </p:nvCxnSpPr>
        <p:spPr>
          <a:xfrm flipH="1">
            <a:off x="8680433" y="3406490"/>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1100" name="Straight Connector 1099">
            <a:extLst>
              <a:ext uri="{FF2B5EF4-FFF2-40B4-BE49-F238E27FC236}">
                <a16:creationId xmlns:a16="http://schemas.microsoft.com/office/drawing/2014/main" id="{622A3117-E194-B48F-166F-3760FD7B7E3D}"/>
              </a:ext>
            </a:extLst>
          </p:cNvPr>
          <p:cNvCxnSpPr>
            <a:cxnSpLocks/>
          </p:cNvCxnSpPr>
          <p:nvPr/>
        </p:nvCxnSpPr>
        <p:spPr>
          <a:xfrm flipH="1">
            <a:off x="8881127" y="3515489"/>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101" name="Straight Connector 1100">
            <a:extLst>
              <a:ext uri="{FF2B5EF4-FFF2-40B4-BE49-F238E27FC236}">
                <a16:creationId xmlns:a16="http://schemas.microsoft.com/office/drawing/2014/main" id="{BD7B7E62-8209-9270-A622-39AC7939936C}"/>
              </a:ext>
            </a:extLst>
          </p:cNvPr>
          <p:cNvCxnSpPr>
            <a:cxnSpLocks/>
          </p:cNvCxnSpPr>
          <p:nvPr/>
        </p:nvCxnSpPr>
        <p:spPr>
          <a:xfrm>
            <a:off x="9536792" y="3515489"/>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1102" name="Oval 1101">
            <a:extLst>
              <a:ext uri="{FF2B5EF4-FFF2-40B4-BE49-F238E27FC236}">
                <a16:creationId xmlns:a16="http://schemas.microsoft.com/office/drawing/2014/main" id="{4F0145B1-399A-1154-FBF1-6A2D6A565732}"/>
              </a:ext>
            </a:extLst>
          </p:cNvPr>
          <p:cNvSpPr/>
          <p:nvPr/>
        </p:nvSpPr>
        <p:spPr>
          <a:xfrm>
            <a:off x="9678223" y="857826"/>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3" name="Oval 1102">
            <a:extLst>
              <a:ext uri="{FF2B5EF4-FFF2-40B4-BE49-F238E27FC236}">
                <a16:creationId xmlns:a16="http://schemas.microsoft.com/office/drawing/2014/main" id="{38BB645C-8240-EC50-9CF9-0E82020AA029}"/>
              </a:ext>
            </a:extLst>
          </p:cNvPr>
          <p:cNvSpPr/>
          <p:nvPr/>
        </p:nvSpPr>
        <p:spPr>
          <a:xfrm>
            <a:off x="7674957" y="145347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4" name="Oval 1103">
            <a:extLst>
              <a:ext uri="{FF2B5EF4-FFF2-40B4-BE49-F238E27FC236}">
                <a16:creationId xmlns:a16="http://schemas.microsoft.com/office/drawing/2014/main" id="{B43F029F-9FD8-5BB1-8EDF-F3F7390BA0AF}"/>
              </a:ext>
            </a:extLst>
          </p:cNvPr>
          <p:cNvSpPr/>
          <p:nvPr/>
        </p:nvSpPr>
        <p:spPr>
          <a:xfrm>
            <a:off x="8194112" y="2474646"/>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5" name="Oval 1104">
            <a:extLst>
              <a:ext uri="{FF2B5EF4-FFF2-40B4-BE49-F238E27FC236}">
                <a16:creationId xmlns:a16="http://schemas.microsoft.com/office/drawing/2014/main" id="{BD6464EB-5388-372C-31C2-673D1AA04618}"/>
              </a:ext>
            </a:extLst>
          </p:cNvPr>
          <p:cNvSpPr/>
          <p:nvPr/>
        </p:nvSpPr>
        <p:spPr>
          <a:xfrm>
            <a:off x="7635550" y="294537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6" name="Oval 1105">
            <a:extLst>
              <a:ext uri="{FF2B5EF4-FFF2-40B4-BE49-F238E27FC236}">
                <a16:creationId xmlns:a16="http://schemas.microsoft.com/office/drawing/2014/main" id="{1F258064-2655-921E-7B0B-76341129FD85}"/>
              </a:ext>
            </a:extLst>
          </p:cNvPr>
          <p:cNvSpPr/>
          <p:nvPr/>
        </p:nvSpPr>
        <p:spPr>
          <a:xfrm>
            <a:off x="8488830" y="3992658"/>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7" name="Oval 1106">
            <a:extLst>
              <a:ext uri="{FF2B5EF4-FFF2-40B4-BE49-F238E27FC236}">
                <a16:creationId xmlns:a16="http://schemas.microsoft.com/office/drawing/2014/main" id="{4E5E4764-A736-0730-CB0C-34E1A7AEAB0D}"/>
              </a:ext>
            </a:extLst>
          </p:cNvPr>
          <p:cNvSpPr/>
          <p:nvPr/>
        </p:nvSpPr>
        <p:spPr>
          <a:xfrm>
            <a:off x="9819554" y="3876605"/>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8" name="Oval 1107">
            <a:extLst>
              <a:ext uri="{FF2B5EF4-FFF2-40B4-BE49-F238E27FC236}">
                <a16:creationId xmlns:a16="http://schemas.microsoft.com/office/drawing/2014/main" id="{ECB67645-FC06-13FD-1E62-90DF1B6D74D3}"/>
              </a:ext>
            </a:extLst>
          </p:cNvPr>
          <p:cNvSpPr/>
          <p:nvPr/>
        </p:nvSpPr>
        <p:spPr>
          <a:xfrm>
            <a:off x="11217359" y="223482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09" name="Oval 1108">
            <a:extLst>
              <a:ext uri="{FF2B5EF4-FFF2-40B4-BE49-F238E27FC236}">
                <a16:creationId xmlns:a16="http://schemas.microsoft.com/office/drawing/2014/main" id="{CBD924BF-3EF6-69B7-2CF1-66F137F3D7DB}"/>
              </a:ext>
            </a:extLst>
          </p:cNvPr>
          <p:cNvSpPr/>
          <p:nvPr/>
        </p:nvSpPr>
        <p:spPr>
          <a:xfrm>
            <a:off x="11421532" y="361017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B</a:t>
            </a:r>
          </a:p>
        </p:txBody>
      </p:sp>
      <p:sp>
        <p:nvSpPr>
          <p:cNvPr id="1110" name="Oval 1109">
            <a:extLst>
              <a:ext uri="{FF2B5EF4-FFF2-40B4-BE49-F238E27FC236}">
                <a16:creationId xmlns:a16="http://schemas.microsoft.com/office/drawing/2014/main" id="{8AB6831C-90E3-F000-6299-9BFB97DA9102}"/>
              </a:ext>
            </a:extLst>
          </p:cNvPr>
          <p:cNvSpPr/>
          <p:nvPr/>
        </p:nvSpPr>
        <p:spPr>
          <a:xfrm>
            <a:off x="10502489" y="334064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1" name="Oval 1110">
            <a:extLst>
              <a:ext uri="{FF2B5EF4-FFF2-40B4-BE49-F238E27FC236}">
                <a16:creationId xmlns:a16="http://schemas.microsoft.com/office/drawing/2014/main" id="{0FD3C8D0-7BF0-F9A0-146A-B00F7BC4074F}"/>
              </a:ext>
            </a:extLst>
          </p:cNvPr>
          <p:cNvSpPr/>
          <p:nvPr/>
        </p:nvSpPr>
        <p:spPr>
          <a:xfrm>
            <a:off x="9992083" y="263304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2" name="Oval 1111">
            <a:extLst>
              <a:ext uri="{FF2B5EF4-FFF2-40B4-BE49-F238E27FC236}">
                <a16:creationId xmlns:a16="http://schemas.microsoft.com/office/drawing/2014/main" id="{028C496C-3EB7-1A15-FC55-9A5D1775D9EC}"/>
              </a:ext>
            </a:extLst>
          </p:cNvPr>
          <p:cNvSpPr/>
          <p:nvPr/>
        </p:nvSpPr>
        <p:spPr>
          <a:xfrm>
            <a:off x="10420868" y="159354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3" name="Oval 1112">
            <a:extLst>
              <a:ext uri="{FF2B5EF4-FFF2-40B4-BE49-F238E27FC236}">
                <a16:creationId xmlns:a16="http://schemas.microsoft.com/office/drawing/2014/main" id="{E2F6C4D8-3FAD-7D32-71AF-CD414347D2F1}"/>
              </a:ext>
            </a:extLst>
          </p:cNvPr>
          <p:cNvSpPr/>
          <p:nvPr/>
        </p:nvSpPr>
        <p:spPr>
          <a:xfrm>
            <a:off x="9410724" y="162687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14" name="Oval 1113">
            <a:extLst>
              <a:ext uri="{FF2B5EF4-FFF2-40B4-BE49-F238E27FC236}">
                <a16:creationId xmlns:a16="http://schemas.microsoft.com/office/drawing/2014/main" id="{FC4EC25A-669A-D843-686E-97BF517A6832}"/>
              </a:ext>
            </a:extLst>
          </p:cNvPr>
          <p:cNvSpPr/>
          <p:nvPr/>
        </p:nvSpPr>
        <p:spPr>
          <a:xfrm>
            <a:off x="9164993" y="254181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3" name="Oval 1122">
            <a:extLst>
              <a:ext uri="{FF2B5EF4-FFF2-40B4-BE49-F238E27FC236}">
                <a16:creationId xmlns:a16="http://schemas.microsoft.com/office/drawing/2014/main" id="{AACBFA56-897B-01E7-7329-B99E787848AC}"/>
              </a:ext>
            </a:extLst>
          </p:cNvPr>
          <p:cNvSpPr/>
          <p:nvPr/>
        </p:nvSpPr>
        <p:spPr>
          <a:xfrm>
            <a:off x="8197846" y="3467710"/>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4" name="Oval 1123">
            <a:extLst>
              <a:ext uri="{FF2B5EF4-FFF2-40B4-BE49-F238E27FC236}">
                <a16:creationId xmlns:a16="http://schemas.microsoft.com/office/drawing/2014/main" id="{224F2CD4-2C80-364C-38C1-B14E91D9FC7A}"/>
              </a:ext>
            </a:extLst>
          </p:cNvPr>
          <p:cNvSpPr/>
          <p:nvPr/>
        </p:nvSpPr>
        <p:spPr>
          <a:xfrm>
            <a:off x="8203603" y="1907723"/>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5" name="Oval 1124">
            <a:extLst>
              <a:ext uri="{FF2B5EF4-FFF2-40B4-BE49-F238E27FC236}">
                <a16:creationId xmlns:a16="http://schemas.microsoft.com/office/drawing/2014/main" id="{53D0B4EE-FED8-79C7-6D73-6FD8D408FCCA}"/>
              </a:ext>
            </a:extLst>
          </p:cNvPr>
          <p:cNvSpPr/>
          <p:nvPr/>
        </p:nvSpPr>
        <p:spPr>
          <a:xfrm>
            <a:off x="8239097" y="81805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126" name="Oval 1125">
            <a:extLst>
              <a:ext uri="{FF2B5EF4-FFF2-40B4-BE49-F238E27FC236}">
                <a16:creationId xmlns:a16="http://schemas.microsoft.com/office/drawing/2014/main" id="{15CD6908-780A-575A-D9B7-79EFD9F2B232}"/>
              </a:ext>
            </a:extLst>
          </p:cNvPr>
          <p:cNvSpPr/>
          <p:nvPr/>
        </p:nvSpPr>
        <p:spPr>
          <a:xfrm>
            <a:off x="11347325" y="1257490"/>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cxnSp>
        <p:nvCxnSpPr>
          <p:cNvPr id="1127" name="Straight Arrow Connector 1126">
            <a:extLst>
              <a:ext uri="{FF2B5EF4-FFF2-40B4-BE49-F238E27FC236}">
                <a16:creationId xmlns:a16="http://schemas.microsoft.com/office/drawing/2014/main" id="{DF7D5228-1141-7816-DE55-977642E08B3D}"/>
              </a:ext>
            </a:extLst>
          </p:cNvPr>
          <p:cNvCxnSpPr>
            <a:cxnSpLocks/>
          </p:cNvCxnSpPr>
          <p:nvPr/>
        </p:nvCxnSpPr>
        <p:spPr>
          <a:xfrm>
            <a:off x="9178519" y="6393260"/>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8" name="Straight Arrow Connector 1127">
            <a:extLst>
              <a:ext uri="{FF2B5EF4-FFF2-40B4-BE49-F238E27FC236}">
                <a16:creationId xmlns:a16="http://schemas.microsoft.com/office/drawing/2014/main" id="{16BD7115-99C5-2735-5304-C809BE77B7AF}"/>
              </a:ext>
            </a:extLst>
          </p:cNvPr>
          <p:cNvCxnSpPr>
            <a:cxnSpLocks/>
          </p:cNvCxnSpPr>
          <p:nvPr/>
        </p:nvCxnSpPr>
        <p:spPr>
          <a:xfrm rot="16200000">
            <a:off x="8305394" y="5701941"/>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9" name="Rectangle 1128">
            <a:extLst>
              <a:ext uri="{FF2B5EF4-FFF2-40B4-BE49-F238E27FC236}">
                <a16:creationId xmlns:a16="http://schemas.microsoft.com/office/drawing/2014/main" id="{3738FC01-7A9A-1EAB-6949-7218E67304CF}"/>
              </a:ext>
            </a:extLst>
          </p:cNvPr>
          <p:cNvSpPr/>
          <p:nvPr/>
        </p:nvSpPr>
        <p:spPr>
          <a:xfrm>
            <a:off x="9308694" y="5993352"/>
            <a:ext cx="298661" cy="40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30" name="Rectangle 1129">
            <a:extLst>
              <a:ext uri="{FF2B5EF4-FFF2-40B4-BE49-F238E27FC236}">
                <a16:creationId xmlns:a16="http://schemas.microsoft.com/office/drawing/2014/main" id="{DBAC4847-62AE-6A7B-6C16-AAAE67E87A02}"/>
              </a:ext>
            </a:extLst>
          </p:cNvPr>
          <p:cNvSpPr/>
          <p:nvPr/>
        </p:nvSpPr>
        <p:spPr>
          <a:xfrm>
            <a:off x="9618180" y="5738998"/>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31" name="Rectangle 1130">
            <a:extLst>
              <a:ext uri="{FF2B5EF4-FFF2-40B4-BE49-F238E27FC236}">
                <a16:creationId xmlns:a16="http://schemas.microsoft.com/office/drawing/2014/main" id="{923464A7-CFEA-B697-DF9B-3BB16E36BF55}"/>
              </a:ext>
            </a:extLst>
          </p:cNvPr>
          <p:cNvSpPr/>
          <p:nvPr/>
        </p:nvSpPr>
        <p:spPr>
          <a:xfrm>
            <a:off x="9938457" y="5376277"/>
            <a:ext cx="327945" cy="10177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32" name="Rectangle 1131">
            <a:extLst>
              <a:ext uri="{FF2B5EF4-FFF2-40B4-BE49-F238E27FC236}">
                <a16:creationId xmlns:a16="http://schemas.microsoft.com/office/drawing/2014/main" id="{04A897DE-DE85-B78D-A68F-48C6DF9AFA4E}"/>
              </a:ext>
            </a:extLst>
          </p:cNvPr>
          <p:cNvSpPr/>
          <p:nvPr/>
        </p:nvSpPr>
        <p:spPr>
          <a:xfrm>
            <a:off x="10258736" y="6312031"/>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33" name="Graphic 1132" descr="Dollar with solid fill">
            <a:extLst>
              <a:ext uri="{FF2B5EF4-FFF2-40B4-BE49-F238E27FC236}">
                <a16:creationId xmlns:a16="http://schemas.microsoft.com/office/drawing/2014/main" id="{4F15AE92-F7B0-6DF4-A9EC-CEB275655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5483" y="6423366"/>
            <a:ext cx="309486" cy="309486"/>
          </a:xfrm>
          <a:prstGeom prst="rect">
            <a:avLst/>
          </a:prstGeom>
        </p:spPr>
      </p:pic>
      <p:sp>
        <p:nvSpPr>
          <p:cNvPr id="1136" name="TextBox 1135">
            <a:extLst>
              <a:ext uri="{FF2B5EF4-FFF2-40B4-BE49-F238E27FC236}">
                <a16:creationId xmlns:a16="http://schemas.microsoft.com/office/drawing/2014/main" id="{0518D122-156E-1A8B-0E31-990A7490B35B}"/>
              </a:ext>
            </a:extLst>
          </p:cNvPr>
          <p:cNvSpPr txBox="1"/>
          <p:nvPr/>
        </p:nvSpPr>
        <p:spPr>
          <a:xfrm>
            <a:off x="8788795" y="4310926"/>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137" name="TextBox 1136">
                <a:extLst>
                  <a:ext uri="{FF2B5EF4-FFF2-40B4-BE49-F238E27FC236}">
                    <a16:creationId xmlns:a16="http://schemas.microsoft.com/office/drawing/2014/main" id="{B7776E3D-ECBF-3624-8B96-B54E217C0026}"/>
                  </a:ext>
                </a:extLst>
              </p:cNvPr>
              <p:cNvSpPr txBox="1"/>
              <p:nvPr/>
            </p:nvSpPr>
            <p:spPr>
              <a:xfrm>
                <a:off x="9621537" y="5063329"/>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137" name="TextBox 1136">
                <a:extLst>
                  <a:ext uri="{FF2B5EF4-FFF2-40B4-BE49-F238E27FC236}">
                    <a16:creationId xmlns:a16="http://schemas.microsoft.com/office/drawing/2014/main" id="{B7776E3D-ECBF-3624-8B96-B54E217C0026}"/>
                  </a:ext>
                </a:extLst>
              </p:cNvPr>
              <p:cNvSpPr txBox="1">
                <a:spLocks noRot="1" noChangeAspect="1" noMove="1" noResize="1" noEditPoints="1" noAdjustHandles="1" noChangeArrowheads="1" noChangeShapeType="1" noTextEdit="1"/>
              </p:cNvSpPr>
              <p:nvPr/>
            </p:nvSpPr>
            <p:spPr>
              <a:xfrm>
                <a:off x="9621537" y="5063329"/>
                <a:ext cx="726353"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8" name="TextBox 1137">
                <a:extLst>
                  <a:ext uri="{FF2B5EF4-FFF2-40B4-BE49-F238E27FC236}">
                    <a16:creationId xmlns:a16="http://schemas.microsoft.com/office/drawing/2014/main" id="{A0263F28-FFCE-8816-3501-742324FF35B2}"/>
                  </a:ext>
                </a:extLst>
              </p:cNvPr>
              <p:cNvSpPr txBox="1"/>
              <p:nvPr/>
            </p:nvSpPr>
            <p:spPr>
              <a:xfrm>
                <a:off x="8480364" y="6502080"/>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=30$</m:t>
                    </m:r>
                  </m:oMath>
                </a14:m>
                <a:r>
                  <a:rPr lang="en-US" dirty="0">
                    <a:latin typeface="+mj-lt"/>
                  </a:rPr>
                  <a:t> (average spend)</a:t>
                </a:r>
              </a:p>
            </p:txBody>
          </p:sp>
        </mc:Choice>
        <mc:Fallback xmlns="">
          <p:sp>
            <p:nvSpPr>
              <p:cNvPr id="1138" name="TextBox 1137">
                <a:extLst>
                  <a:ext uri="{FF2B5EF4-FFF2-40B4-BE49-F238E27FC236}">
                    <a16:creationId xmlns:a16="http://schemas.microsoft.com/office/drawing/2014/main" id="{A0263F28-FFCE-8816-3501-742324FF35B2}"/>
                  </a:ext>
                </a:extLst>
              </p:cNvPr>
              <p:cNvSpPr txBox="1">
                <a:spLocks noRot="1" noChangeAspect="1" noMove="1" noResize="1" noEditPoints="1" noAdjustHandles="1" noChangeArrowheads="1" noChangeShapeType="1" noTextEdit="1"/>
              </p:cNvSpPr>
              <p:nvPr/>
            </p:nvSpPr>
            <p:spPr>
              <a:xfrm>
                <a:off x="8480364" y="6502080"/>
                <a:ext cx="2640916" cy="369332"/>
              </a:xfrm>
              <a:prstGeom prst="rect">
                <a:avLst/>
              </a:prstGeom>
              <a:blipFill>
                <a:blip r:embed="rId35"/>
                <a:stretch>
                  <a:fillRect t="-10000" r="-1617" b="-26667"/>
                </a:stretch>
              </a:blipFill>
            </p:spPr>
            <p:txBody>
              <a:bodyPr/>
              <a:lstStyle/>
              <a:p>
                <a:r>
                  <a:rPr lang="en-US">
                    <a:noFill/>
                  </a:rPr>
                  <a:t> </a:t>
                </a:r>
              </a:p>
            </p:txBody>
          </p:sp>
        </mc:Fallback>
      </mc:AlternateContent>
      <p:cxnSp>
        <p:nvCxnSpPr>
          <p:cNvPr id="1146" name="Straight Connector 1145">
            <a:extLst>
              <a:ext uri="{FF2B5EF4-FFF2-40B4-BE49-F238E27FC236}">
                <a16:creationId xmlns:a16="http://schemas.microsoft.com/office/drawing/2014/main" id="{0752BF97-9599-4A92-6DA0-A9B901DB8158}"/>
              </a:ext>
            </a:extLst>
          </p:cNvPr>
          <p:cNvCxnSpPr>
            <a:cxnSpLocks/>
          </p:cNvCxnSpPr>
          <p:nvPr/>
        </p:nvCxnSpPr>
        <p:spPr>
          <a:xfrm>
            <a:off x="7169419" y="-79433"/>
            <a:ext cx="83587" cy="7135034"/>
          </a:xfrm>
          <a:prstGeom prst="line">
            <a:avLst/>
          </a:prstGeom>
          <a:ln w="57150"/>
        </p:spPr>
        <p:style>
          <a:lnRef idx="1">
            <a:schemeClr val="dk1"/>
          </a:lnRef>
          <a:fillRef idx="0">
            <a:schemeClr val="dk1"/>
          </a:fillRef>
          <a:effectRef idx="0">
            <a:schemeClr val="dk1"/>
          </a:effectRef>
          <a:fontRef idx="minor">
            <a:schemeClr val="tx1"/>
          </a:fontRef>
        </p:style>
      </p:cxnSp>
      <p:sp>
        <p:nvSpPr>
          <p:cNvPr id="1148" name="TextBox 1147">
            <a:extLst>
              <a:ext uri="{FF2B5EF4-FFF2-40B4-BE49-F238E27FC236}">
                <a16:creationId xmlns:a16="http://schemas.microsoft.com/office/drawing/2014/main" id="{2BA76EF2-7CA9-0424-9D70-8805F971A288}"/>
              </a:ext>
            </a:extLst>
          </p:cNvPr>
          <p:cNvSpPr txBox="1"/>
          <p:nvPr/>
        </p:nvSpPr>
        <p:spPr>
          <a:xfrm>
            <a:off x="8739235" y="93612"/>
            <a:ext cx="2144561" cy="369332"/>
          </a:xfrm>
          <a:prstGeom prst="rect">
            <a:avLst/>
          </a:prstGeom>
          <a:noFill/>
        </p:spPr>
        <p:txBody>
          <a:bodyPr wrap="none" rtlCol="0">
            <a:spAutoFit/>
          </a:bodyPr>
          <a:lstStyle/>
          <a:p>
            <a:r>
              <a:rPr lang="en-US" dirty="0">
                <a:latin typeface="+mj-lt"/>
              </a:rPr>
              <a:t>Counterfactual world</a:t>
            </a:r>
          </a:p>
        </p:txBody>
      </p:sp>
      <p:sp>
        <p:nvSpPr>
          <p:cNvPr id="2048" name="Title 1">
            <a:extLst>
              <a:ext uri="{FF2B5EF4-FFF2-40B4-BE49-F238E27FC236}">
                <a16:creationId xmlns:a16="http://schemas.microsoft.com/office/drawing/2014/main" id="{F37B7DB8-8994-F402-5738-2E0D0AA532C0}"/>
              </a:ext>
            </a:extLst>
          </p:cNvPr>
          <p:cNvSpPr>
            <a:spLocks noGrp="1"/>
          </p:cNvSpPr>
          <p:nvPr>
            <p:ph type="title"/>
          </p:nvPr>
        </p:nvSpPr>
        <p:spPr>
          <a:xfrm>
            <a:off x="-14444" y="-145427"/>
            <a:ext cx="10515600" cy="1325563"/>
          </a:xfrm>
        </p:spPr>
        <p:txBody>
          <a:bodyPr/>
          <a:lstStyle/>
          <a:p>
            <a:r>
              <a:rPr lang="en-US" dirty="0"/>
              <a:t>Social Network Interference</a:t>
            </a:r>
          </a:p>
        </p:txBody>
      </p:sp>
    </p:spTree>
    <p:extLst>
      <p:ext uri="{BB962C8B-B14F-4D97-AF65-F5344CB8AC3E}">
        <p14:creationId xmlns:p14="http://schemas.microsoft.com/office/powerpoint/2010/main" val="34500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9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9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9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9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9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9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9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0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0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0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0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0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0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0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0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0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0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1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1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1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1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1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2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2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2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2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2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12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2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3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3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3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3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3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3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38"/>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14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 grpId="0" animBg="1"/>
      <p:bldP spid="1103" grpId="0" animBg="1"/>
      <p:bldP spid="1104" grpId="0" animBg="1"/>
      <p:bldP spid="1105" grpId="0" animBg="1"/>
      <p:bldP spid="1106" grpId="0" animBg="1"/>
      <p:bldP spid="1107" grpId="0" animBg="1"/>
      <p:bldP spid="1108" grpId="0" animBg="1"/>
      <p:bldP spid="1109" grpId="0" animBg="1"/>
      <p:bldP spid="1110" grpId="0" animBg="1"/>
      <p:bldP spid="1111" grpId="0" animBg="1"/>
      <p:bldP spid="1112" grpId="0" animBg="1"/>
      <p:bldP spid="1113" grpId="0" animBg="1"/>
      <p:bldP spid="1114" grpId="0" animBg="1"/>
      <p:bldP spid="1123" grpId="0" animBg="1"/>
      <p:bldP spid="1124" grpId="0" animBg="1"/>
      <p:bldP spid="1125" grpId="0" animBg="1"/>
      <p:bldP spid="1126" grpId="0" animBg="1"/>
      <p:bldP spid="1129" grpId="0" animBg="1"/>
      <p:bldP spid="1130" grpId="0" animBg="1"/>
      <p:bldP spid="1131" grpId="0" animBg="1"/>
      <p:bldP spid="1132" grpId="0" animBg="1"/>
      <p:bldP spid="1136" grpId="0"/>
      <p:bldP spid="1137" grpId="0"/>
      <p:bldP spid="1138" grpId="0"/>
      <p:bldP spid="1148"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7351D7D-44E9-569D-EDF0-1F59BCDD2CD0}"/>
              </a:ext>
            </a:extLst>
          </p:cNvPr>
          <p:cNvPicPr>
            <a:picLocks noChangeAspect="1"/>
          </p:cNvPicPr>
          <p:nvPr/>
        </p:nvPicPr>
        <p:blipFill>
          <a:blip r:embed="rId2"/>
          <a:stretch>
            <a:fillRect/>
          </a:stretch>
        </p:blipFill>
        <p:spPr>
          <a:xfrm>
            <a:off x="6926538" y="643467"/>
            <a:ext cx="3871890" cy="5571066"/>
          </a:xfrm>
          <a:prstGeom prst="rect">
            <a:avLst/>
          </a:prstGeom>
        </p:spPr>
      </p:pic>
      <p:sp>
        <p:nvSpPr>
          <p:cNvPr id="17" name="Rectangle 11">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7475F467-EA75-BACA-AB2A-BAAAAAC606FB}"/>
              </a:ext>
            </a:extLst>
          </p:cNvPr>
          <p:cNvPicPr>
            <a:picLocks noChangeAspect="1"/>
          </p:cNvPicPr>
          <p:nvPr/>
        </p:nvPicPr>
        <p:blipFill>
          <a:blip r:embed="rId3"/>
          <a:stretch>
            <a:fillRect/>
          </a:stretch>
        </p:blipFill>
        <p:spPr>
          <a:xfrm>
            <a:off x="1504990" y="643467"/>
            <a:ext cx="3649050" cy="5571066"/>
          </a:xfrm>
          <a:prstGeom prst="rect">
            <a:avLst/>
          </a:prstGeom>
        </p:spPr>
      </p:pic>
      <p:sp>
        <p:nvSpPr>
          <p:cNvPr id="7" name="TextBox 6">
            <a:extLst>
              <a:ext uri="{FF2B5EF4-FFF2-40B4-BE49-F238E27FC236}">
                <a16:creationId xmlns:a16="http://schemas.microsoft.com/office/drawing/2014/main" id="{AD734412-3B24-C041-5F84-42BF51A416E4}"/>
              </a:ext>
            </a:extLst>
          </p:cNvPr>
          <p:cNvSpPr txBox="1"/>
          <p:nvPr/>
        </p:nvSpPr>
        <p:spPr>
          <a:xfrm>
            <a:off x="7956484" y="6541347"/>
            <a:ext cx="6095198" cy="261610"/>
          </a:xfrm>
          <a:prstGeom prst="rect">
            <a:avLst/>
          </a:prstGeom>
          <a:noFill/>
        </p:spPr>
        <p:txBody>
          <a:bodyPr wrap="square">
            <a:spAutoFit/>
          </a:bodyPr>
          <a:lstStyle/>
          <a:p>
            <a:r>
              <a:rPr lang="en-US" sz="1050" dirty="0">
                <a:solidFill>
                  <a:schemeClr val="bg1">
                    <a:lumMod val="75000"/>
                  </a:schemeClr>
                </a:solidFill>
              </a:rPr>
              <a:t>Image source: https://blog.hootsuite.com/social-media-ab-testing/</a:t>
            </a:r>
          </a:p>
        </p:txBody>
      </p:sp>
    </p:spTree>
    <p:extLst>
      <p:ext uri="{BB962C8B-B14F-4D97-AF65-F5344CB8AC3E}">
        <p14:creationId xmlns:p14="http://schemas.microsoft.com/office/powerpoint/2010/main" val="4172197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71" name="Rectangle 36870">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6" name="Rectangle 36872">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5" name="Rectangle 36874">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Graphical user interface, text, application&#10;&#10;Description automatically generated">
            <a:extLst>
              <a:ext uri="{FF2B5EF4-FFF2-40B4-BE49-F238E27FC236}">
                <a16:creationId xmlns:a16="http://schemas.microsoft.com/office/drawing/2014/main" id="{3D0D77C1-6CDA-E250-2300-318481C8E8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85035" y="1123527"/>
            <a:ext cx="6821925" cy="460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68290F-9328-4A9F-E9AD-A34B1DB0C7C1}"/>
              </a:ext>
            </a:extLst>
          </p:cNvPr>
          <p:cNvSpPr txBox="1"/>
          <p:nvPr/>
        </p:nvSpPr>
        <p:spPr>
          <a:xfrm>
            <a:off x="5997743" y="5946776"/>
            <a:ext cx="6095198" cy="261610"/>
          </a:xfrm>
          <a:prstGeom prst="rect">
            <a:avLst/>
          </a:prstGeom>
          <a:noFill/>
        </p:spPr>
        <p:txBody>
          <a:bodyPr wrap="square">
            <a:spAutoFit/>
          </a:bodyPr>
          <a:lstStyle/>
          <a:p>
            <a:r>
              <a:rPr lang="en-US" sz="1050" dirty="0">
                <a:solidFill>
                  <a:schemeClr val="bg1">
                    <a:lumMod val="75000"/>
                  </a:schemeClr>
                </a:solidFill>
              </a:rPr>
              <a:t>Image source: https://googleadsstrategy.com/google-adwords-search-network-vs-display-network/</a:t>
            </a:r>
          </a:p>
        </p:txBody>
      </p:sp>
    </p:spTree>
    <p:extLst>
      <p:ext uri="{BB962C8B-B14F-4D97-AF65-F5344CB8AC3E}">
        <p14:creationId xmlns:p14="http://schemas.microsoft.com/office/powerpoint/2010/main" val="2630854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9938" name="Picture 2" descr="How-to-identify-surge">
            <a:extLst>
              <a:ext uri="{FF2B5EF4-FFF2-40B4-BE49-F238E27FC236}">
                <a16:creationId xmlns:a16="http://schemas.microsoft.com/office/drawing/2014/main" id="{896D36DB-A0B2-917F-F318-5E2340E3A7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1" r="-5" b="39974"/>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C03320-2774-61FA-2BB1-7CD4F73DDBEA}"/>
              </a:ext>
            </a:extLst>
          </p:cNvPr>
          <p:cNvSpPr txBox="1"/>
          <p:nvPr/>
        </p:nvSpPr>
        <p:spPr>
          <a:xfrm>
            <a:off x="7634037" y="6596390"/>
            <a:ext cx="6095198" cy="261610"/>
          </a:xfrm>
          <a:prstGeom prst="rect">
            <a:avLst/>
          </a:prstGeom>
          <a:noFill/>
        </p:spPr>
        <p:txBody>
          <a:bodyPr wrap="square">
            <a:spAutoFit/>
          </a:bodyPr>
          <a:lstStyle/>
          <a:p>
            <a:r>
              <a:rPr lang="en-US" sz="1050" dirty="0"/>
              <a:t>Image source: https://www.uber.com/us/en/drive/driver-app/how-surge-works/</a:t>
            </a:r>
          </a:p>
        </p:txBody>
      </p:sp>
    </p:spTree>
    <p:extLst>
      <p:ext uri="{BB962C8B-B14F-4D97-AF65-F5344CB8AC3E}">
        <p14:creationId xmlns:p14="http://schemas.microsoft.com/office/powerpoint/2010/main" val="3874598260"/>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8EACF2A9-7D64-70A5-EC07-D3D5A51EB8B9}"/>
              </a:ext>
            </a:extLst>
          </p:cNvPr>
          <p:cNvSpPr txBox="1"/>
          <p:nvPr/>
        </p:nvSpPr>
        <p:spPr>
          <a:xfrm>
            <a:off x="-38126" y="6652244"/>
            <a:ext cx="4187906" cy="253916"/>
          </a:xfrm>
          <a:prstGeom prst="rect">
            <a:avLst/>
          </a:prstGeom>
          <a:noFill/>
        </p:spPr>
        <p:txBody>
          <a:bodyPr wrap="square">
            <a:spAutoFit/>
          </a:bodyPr>
          <a:lstStyle/>
          <a:p>
            <a:r>
              <a:rPr lang="en-US" sz="1050" dirty="0">
                <a:solidFill>
                  <a:schemeClr val="bg1">
                    <a:lumMod val="75000"/>
                  </a:schemeClr>
                </a:solidFill>
                <a:latin typeface="+mj-lt"/>
              </a:rPr>
              <a:t>Image Source: https://www.leadpages.com/blog/ab-testing-split-testing/</a:t>
            </a:r>
          </a:p>
        </p:txBody>
      </p:sp>
      <p:cxnSp>
        <p:nvCxnSpPr>
          <p:cNvPr id="1115" name="Straight Arrow Connector 1114">
            <a:extLst>
              <a:ext uri="{FF2B5EF4-FFF2-40B4-BE49-F238E27FC236}">
                <a16:creationId xmlns:a16="http://schemas.microsoft.com/office/drawing/2014/main" id="{43ACAEA0-745D-5703-B2D6-8C896809D3B0}"/>
              </a:ext>
            </a:extLst>
          </p:cNvPr>
          <p:cNvCxnSpPr>
            <a:cxnSpLocks/>
          </p:cNvCxnSpPr>
          <p:nvPr/>
        </p:nvCxnSpPr>
        <p:spPr>
          <a:xfrm>
            <a:off x="4988391"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AFE73205-8D04-09E6-AB6E-57ACA40308C7}"/>
              </a:ext>
            </a:extLst>
          </p:cNvPr>
          <p:cNvCxnSpPr>
            <a:cxnSpLocks/>
          </p:cNvCxnSpPr>
          <p:nvPr/>
        </p:nvCxnSpPr>
        <p:spPr>
          <a:xfrm rot="16200000">
            <a:off x="4115266"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7" name="Rectangle 1116">
            <a:extLst>
              <a:ext uri="{FF2B5EF4-FFF2-40B4-BE49-F238E27FC236}">
                <a16:creationId xmlns:a16="http://schemas.microsoft.com/office/drawing/2014/main" id="{CC0C3762-FC25-83F9-7756-1CE48524C77B}"/>
              </a:ext>
            </a:extLst>
          </p:cNvPr>
          <p:cNvSpPr/>
          <p:nvPr/>
        </p:nvSpPr>
        <p:spPr>
          <a:xfrm>
            <a:off x="5118566"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8" name="Rectangle 1117">
            <a:extLst>
              <a:ext uri="{FF2B5EF4-FFF2-40B4-BE49-F238E27FC236}">
                <a16:creationId xmlns:a16="http://schemas.microsoft.com/office/drawing/2014/main" id="{932158FA-CD7A-33B1-9829-D67BB154EDDD}"/>
              </a:ext>
            </a:extLst>
          </p:cNvPr>
          <p:cNvSpPr/>
          <p:nvPr/>
        </p:nvSpPr>
        <p:spPr>
          <a:xfrm>
            <a:off x="5428052" y="5055260"/>
            <a:ext cx="309486" cy="1101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19" name="Rectangle 1118">
            <a:extLst>
              <a:ext uri="{FF2B5EF4-FFF2-40B4-BE49-F238E27FC236}">
                <a16:creationId xmlns:a16="http://schemas.microsoft.com/office/drawing/2014/main" id="{94897A34-3F15-0B3B-BE34-3BA2227B0CA3}"/>
              </a:ext>
            </a:extLst>
          </p:cNvPr>
          <p:cNvSpPr/>
          <p:nvPr/>
        </p:nvSpPr>
        <p:spPr>
          <a:xfrm>
            <a:off x="5748330" y="5700593"/>
            <a:ext cx="309486" cy="4564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20" name="Rectangle 1119">
            <a:extLst>
              <a:ext uri="{FF2B5EF4-FFF2-40B4-BE49-F238E27FC236}">
                <a16:creationId xmlns:a16="http://schemas.microsoft.com/office/drawing/2014/main" id="{61AFDDAC-A7CD-DA68-3039-9498D76C9A15}"/>
              </a:ext>
            </a:extLst>
          </p:cNvPr>
          <p:cNvSpPr/>
          <p:nvPr/>
        </p:nvSpPr>
        <p:spPr>
          <a:xfrm>
            <a:off x="6068608"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21" name="Graphic 1120" descr="Dollar with solid fill">
            <a:extLst>
              <a:ext uri="{FF2B5EF4-FFF2-40B4-BE49-F238E27FC236}">
                <a16:creationId xmlns:a16="http://schemas.microsoft.com/office/drawing/2014/main" id="{E5DF3D32-74B8-1A24-B3DD-88112C967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355" y="6186414"/>
            <a:ext cx="309486" cy="309486"/>
          </a:xfrm>
          <a:prstGeom prst="rect">
            <a:avLst/>
          </a:prstGeom>
        </p:spPr>
      </p:pic>
      <p:sp>
        <p:nvSpPr>
          <p:cNvPr id="1122" name="TextBox 1121">
            <a:extLst>
              <a:ext uri="{FF2B5EF4-FFF2-40B4-BE49-F238E27FC236}">
                <a16:creationId xmlns:a16="http://schemas.microsoft.com/office/drawing/2014/main" id="{A6AEC2A8-6904-B86F-FA3D-344B4A893D3F}"/>
              </a:ext>
            </a:extLst>
          </p:cNvPr>
          <p:cNvSpPr txBox="1"/>
          <p:nvPr/>
        </p:nvSpPr>
        <p:spPr>
          <a:xfrm>
            <a:off x="4598667" y="4073974"/>
            <a:ext cx="1297150" cy="369332"/>
          </a:xfrm>
          <a:prstGeom prst="rect">
            <a:avLst/>
          </a:prstGeom>
          <a:noFill/>
        </p:spPr>
        <p:txBody>
          <a:bodyPr wrap="none" rtlCol="0">
            <a:spAutoFit/>
          </a:bodyPr>
          <a:lstStyle/>
          <a:p>
            <a:r>
              <a:rPr lang="en-US" dirty="0">
                <a:latin typeface="+mj-lt"/>
              </a:rPr>
              <a:t>% of people</a:t>
            </a:r>
          </a:p>
        </p:txBody>
      </p:sp>
      <p:cxnSp>
        <p:nvCxnSpPr>
          <p:cNvPr id="1139" name="Straight Arrow Connector 1138">
            <a:extLst>
              <a:ext uri="{FF2B5EF4-FFF2-40B4-BE49-F238E27FC236}">
                <a16:creationId xmlns:a16="http://schemas.microsoft.com/office/drawing/2014/main" id="{EB240DE5-409C-B8AF-6D48-51FC7E3A2115}"/>
              </a:ext>
            </a:extLst>
          </p:cNvPr>
          <p:cNvCxnSpPr>
            <a:cxnSpLocks/>
          </p:cNvCxnSpPr>
          <p:nvPr/>
        </p:nvCxnSpPr>
        <p:spPr>
          <a:xfrm>
            <a:off x="4839016"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808934D2-2104-0FF0-5485-F27D95765186}"/>
              </a:ext>
            </a:extLst>
          </p:cNvPr>
          <p:cNvCxnSpPr>
            <a:cxnSpLocks/>
          </p:cNvCxnSpPr>
          <p:nvPr/>
        </p:nvCxnSpPr>
        <p:spPr>
          <a:xfrm rot="16200000">
            <a:off x="3965891"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1" name="Rectangle 1140">
            <a:extLst>
              <a:ext uri="{FF2B5EF4-FFF2-40B4-BE49-F238E27FC236}">
                <a16:creationId xmlns:a16="http://schemas.microsoft.com/office/drawing/2014/main" id="{42FE65F8-8EA5-5D1C-5228-3C27168FDFCC}"/>
              </a:ext>
            </a:extLst>
          </p:cNvPr>
          <p:cNvSpPr/>
          <p:nvPr/>
        </p:nvSpPr>
        <p:spPr>
          <a:xfrm>
            <a:off x="4969191" y="1682703"/>
            <a:ext cx="309486" cy="130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2" name="Rectangle 1141">
            <a:extLst>
              <a:ext uri="{FF2B5EF4-FFF2-40B4-BE49-F238E27FC236}">
                <a16:creationId xmlns:a16="http://schemas.microsoft.com/office/drawing/2014/main" id="{9DC8C43A-2133-337F-88AB-FAD8B89A0B24}"/>
              </a:ext>
            </a:extLst>
          </p:cNvPr>
          <p:cNvSpPr/>
          <p:nvPr/>
        </p:nvSpPr>
        <p:spPr>
          <a:xfrm>
            <a:off x="5278677" y="2331661"/>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43" name="Rectangle 1142">
            <a:extLst>
              <a:ext uri="{FF2B5EF4-FFF2-40B4-BE49-F238E27FC236}">
                <a16:creationId xmlns:a16="http://schemas.microsoft.com/office/drawing/2014/main" id="{35E5D109-9DF0-4C0C-1EF4-D81DC4F78AAE}"/>
              </a:ext>
            </a:extLst>
          </p:cNvPr>
          <p:cNvSpPr/>
          <p:nvPr/>
        </p:nvSpPr>
        <p:spPr>
          <a:xfrm>
            <a:off x="5598955"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44" name="Rectangle 1143">
            <a:extLst>
              <a:ext uri="{FF2B5EF4-FFF2-40B4-BE49-F238E27FC236}">
                <a16:creationId xmlns:a16="http://schemas.microsoft.com/office/drawing/2014/main" id="{3531C893-A6AA-E51E-CB7F-C92A5CA3BBED}"/>
              </a:ext>
            </a:extLst>
          </p:cNvPr>
          <p:cNvSpPr/>
          <p:nvPr/>
        </p:nvSpPr>
        <p:spPr>
          <a:xfrm>
            <a:off x="5919233"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50" name="Graphic 1149" descr="Dollar with solid fill">
            <a:extLst>
              <a:ext uri="{FF2B5EF4-FFF2-40B4-BE49-F238E27FC236}">
                <a16:creationId xmlns:a16="http://schemas.microsoft.com/office/drawing/2014/main" id="{FBB13C45-590A-840D-E8F5-351EB5CF6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980" y="3016029"/>
            <a:ext cx="309486" cy="309486"/>
          </a:xfrm>
          <a:prstGeom prst="rect">
            <a:avLst/>
          </a:prstGeom>
        </p:spPr>
      </p:pic>
      <p:sp>
        <p:nvSpPr>
          <p:cNvPr id="1158" name="TextBox 1157">
            <a:extLst>
              <a:ext uri="{FF2B5EF4-FFF2-40B4-BE49-F238E27FC236}">
                <a16:creationId xmlns:a16="http://schemas.microsoft.com/office/drawing/2014/main" id="{229B1505-46FF-BD43-647B-D97C3104BD8D}"/>
              </a:ext>
            </a:extLst>
          </p:cNvPr>
          <p:cNvSpPr txBox="1"/>
          <p:nvPr/>
        </p:nvSpPr>
        <p:spPr>
          <a:xfrm>
            <a:off x="4449292"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59BD83-D593-E269-7EA7-5EBAC8751378}"/>
                  </a:ext>
                </a:extLst>
              </p:cNvPr>
              <p:cNvSpPr txBox="1"/>
              <p:nvPr/>
            </p:nvSpPr>
            <p:spPr>
              <a:xfrm>
                <a:off x="5282034"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9" name="TextBox 18">
                <a:extLst>
                  <a:ext uri="{FF2B5EF4-FFF2-40B4-BE49-F238E27FC236}">
                    <a16:creationId xmlns:a16="http://schemas.microsoft.com/office/drawing/2014/main" id="{3F59BD83-D593-E269-7EA7-5EBAC8751378}"/>
                  </a:ext>
                </a:extLst>
              </p:cNvPr>
              <p:cNvSpPr txBox="1">
                <a:spLocks noRot="1" noChangeAspect="1" noMove="1" noResize="1" noEditPoints="1" noAdjustHandles="1" noChangeArrowheads="1" noChangeShapeType="1" noTextEdit="1"/>
              </p:cNvSpPr>
              <p:nvPr/>
            </p:nvSpPr>
            <p:spPr>
              <a:xfrm>
                <a:off x="5282034" y="1655992"/>
                <a:ext cx="72635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90D098-C402-A3D6-5750-DC69402F21AB}"/>
                  </a:ext>
                </a:extLst>
              </p:cNvPr>
              <p:cNvSpPr txBox="1"/>
              <p:nvPr/>
            </p:nvSpPr>
            <p:spPr>
              <a:xfrm>
                <a:off x="5286028"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20" name="TextBox 19">
                <a:extLst>
                  <a:ext uri="{FF2B5EF4-FFF2-40B4-BE49-F238E27FC236}">
                    <a16:creationId xmlns:a16="http://schemas.microsoft.com/office/drawing/2014/main" id="{3690D098-C402-A3D6-5750-DC69402F21AB}"/>
                  </a:ext>
                </a:extLst>
              </p:cNvPr>
              <p:cNvSpPr txBox="1">
                <a:spLocks noRot="1" noChangeAspect="1" noMove="1" noResize="1" noEditPoints="1" noAdjustHandles="1" noChangeArrowheads="1" noChangeShapeType="1" noTextEdit="1"/>
              </p:cNvSpPr>
              <p:nvPr/>
            </p:nvSpPr>
            <p:spPr>
              <a:xfrm>
                <a:off x="5286028" y="4638490"/>
                <a:ext cx="7367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3DC8A-C898-9374-BC3E-7B1C0C03D987}"/>
                  </a:ext>
                </a:extLst>
              </p:cNvPr>
              <p:cNvSpPr txBox="1"/>
              <p:nvPr/>
            </p:nvSpPr>
            <p:spPr>
              <a:xfrm>
                <a:off x="4600790"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22" name="TextBox 21">
                <a:extLst>
                  <a:ext uri="{FF2B5EF4-FFF2-40B4-BE49-F238E27FC236}">
                    <a16:creationId xmlns:a16="http://schemas.microsoft.com/office/drawing/2014/main" id="{75D3DC8A-C898-9374-BC3E-7B1C0C03D987}"/>
                  </a:ext>
                </a:extLst>
              </p:cNvPr>
              <p:cNvSpPr txBox="1">
                <a:spLocks noRot="1" noChangeAspect="1" noMove="1" noResize="1" noEditPoints="1" noAdjustHandles="1" noChangeArrowheads="1" noChangeShapeType="1" noTextEdit="1"/>
              </p:cNvSpPr>
              <p:nvPr/>
            </p:nvSpPr>
            <p:spPr>
              <a:xfrm>
                <a:off x="4600790" y="6409870"/>
                <a:ext cx="2645340" cy="369332"/>
              </a:xfrm>
              <a:prstGeom prst="rect">
                <a:avLst/>
              </a:prstGeom>
              <a:blipFill>
                <a:blip r:embed="rId6"/>
                <a:stretch>
                  <a:fillRect t="-8197" r="-1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65BA5-3D49-2EDD-375B-1DC620EED16A}"/>
                  </a:ext>
                </a:extLst>
              </p:cNvPr>
              <p:cNvSpPr txBox="1"/>
              <p:nvPr/>
            </p:nvSpPr>
            <p:spPr>
              <a:xfrm>
                <a:off x="4449292"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23" name="TextBox 22">
                <a:extLst>
                  <a:ext uri="{FF2B5EF4-FFF2-40B4-BE49-F238E27FC236}">
                    <a16:creationId xmlns:a16="http://schemas.microsoft.com/office/drawing/2014/main" id="{51B65BA5-3D49-2EDD-375B-1DC620EED16A}"/>
                  </a:ext>
                </a:extLst>
              </p:cNvPr>
              <p:cNvSpPr txBox="1">
                <a:spLocks noRot="1" noChangeAspect="1" noMove="1" noResize="1" noEditPoints="1" noAdjustHandles="1" noChangeArrowheads="1" noChangeShapeType="1" noTextEdit="1"/>
              </p:cNvSpPr>
              <p:nvPr/>
            </p:nvSpPr>
            <p:spPr>
              <a:xfrm>
                <a:off x="4449292" y="3376915"/>
                <a:ext cx="2640916" cy="369332"/>
              </a:xfrm>
              <a:prstGeom prst="rect">
                <a:avLst/>
              </a:prstGeom>
              <a:blipFill>
                <a:blip r:embed="rId7"/>
                <a:stretch>
                  <a:fillRect t="-9836" r="-1386" b="-24590"/>
                </a:stretch>
              </a:blipFill>
            </p:spPr>
            <p:txBody>
              <a:bodyPr/>
              <a:lstStyle/>
              <a:p>
                <a:r>
                  <a:rPr lang="en-US">
                    <a:noFill/>
                  </a:rPr>
                  <a:t> </a:t>
                </a:r>
              </a:p>
            </p:txBody>
          </p:sp>
        </mc:Fallback>
      </mc:AlternateContent>
      <p:pic>
        <p:nvPicPr>
          <p:cNvPr id="8" name="Graphic 7" descr="Woman with a prosthetic arm">
            <a:extLst>
              <a:ext uri="{FF2B5EF4-FFF2-40B4-BE49-F238E27FC236}">
                <a16:creationId xmlns:a16="http://schemas.microsoft.com/office/drawing/2014/main" id="{5109BD73-EF5F-A5EB-F29E-F1004A1A0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397" y="5215198"/>
            <a:ext cx="435429" cy="457200"/>
          </a:xfrm>
          <a:prstGeom prst="rect">
            <a:avLst/>
          </a:prstGeom>
        </p:spPr>
      </p:pic>
      <p:pic>
        <p:nvPicPr>
          <p:cNvPr id="9" name="Graphic 8" descr="A woman with ponytail hair">
            <a:extLst>
              <a:ext uri="{FF2B5EF4-FFF2-40B4-BE49-F238E27FC236}">
                <a16:creationId xmlns:a16="http://schemas.microsoft.com/office/drawing/2014/main" id="{9E11F2B0-6ECD-2730-18BC-0AD10C142A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622" y="4254822"/>
            <a:ext cx="303196" cy="457200"/>
          </a:xfrm>
          <a:prstGeom prst="rect">
            <a:avLst/>
          </a:prstGeom>
        </p:spPr>
      </p:pic>
      <p:pic>
        <p:nvPicPr>
          <p:cNvPr id="10" name="Graphic 9" descr="Old woman wearing lightning shirt">
            <a:extLst>
              <a:ext uri="{FF2B5EF4-FFF2-40B4-BE49-F238E27FC236}">
                <a16:creationId xmlns:a16="http://schemas.microsoft.com/office/drawing/2014/main" id="{B222AD62-C128-6806-B576-CF43F199DE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2085" y="3768582"/>
            <a:ext cx="296821" cy="457200"/>
          </a:xfrm>
          <a:prstGeom prst="rect">
            <a:avLst/>
          </a:prstGeom>
        </p:spPr>
      </p:pic>
      <p:pic>
        <p:nvPicPr>
          <p:cNvPr id="14" name="Graphic 13" descr="A woman with ponytail hair">
            <a:extLst>
              <a:ext uri="{FF2B5EF4-FFF2-40B4-BE49-F238E27FC236}">
                <a16:creationId xmlns:a16="http://schemas.microsoft.com/office/drawing/2014/main" id="{4E7E3C08-659E-8399-97FE-74101B7EF0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725" y="2132080"/>
            <a:ext cx="303196" cy="457200"/>
          </a:xfrm>
          <a:prstGeom prst="rect">
            <a:avLst/>
          </a:prstGeom>
        </p:spPr>
      </p:pic>
      <p:pic>
        <p:nvPicPr>
          <p:cNvPr id="15" name="Graphic 14" descr="Curly haired woman raising hand">
            <a:extLst>
              <a:ext uri="{FF2B5EF4-FFF2-40B4-BE49-F238E27FC236}">
                <a16:creationId xmlns:a16="http://schemas.microsoft.com/office/drawing/2014/main" id="{F91B427F-A71D-4DDE-4D3B-5C5362B964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09" y="2145119"/>
            <a:ext cx="361336" cy="457200"/>
          </a:xfrm>
          <a:prstGeom prst="rect">
            <a:avLst/>
          </a:prstGeom>
        </p:spPr>
      </p:pic>
      <p:pic>
        <p:nvPicPr>
          <p:cNvPr id="16" name="Graphic 15" descr="Woman holding a laptop">
            <a:extLst>
              <a:ext uri="{FF2B5EF4-FFF2-40B4-BE49-F238E27FC236}">
                <a16:creationId xmlns:a16="http://schemas.microsoft.com/office/drawing/2014/main" id="{391D155C-851A-7FDA-1240-53995353BE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486" y="3230159"/>
            <a:ext cx="449981" cy="457200"/>
          </a:xfrm>
          <a:prstGeom prst="rect">
            <a:avLst/>
          </a:prstGeom>
        </p:spPr>
      </p:pic>
      <p:pic>
        <p:nvPicPr>
          <p:cNvPr id="25" name="Graphic 24" descr="Curly haired woman raising hand">
            <a:extLst>
              <a:ext uri="{FF2B5EF4-FFF2-40B4-BE49-F238E27FC236}">
                <a16:creationId xmlns:a16="http://schemas.microsoft.com/office/drawing/2014/main" id="{6C1D14DA-D409-DC51-EC6A-BE16410D8C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0802" y="2497973"/>
            <a:ext cx="361336" cy="457200"/>
          </a:xfrm>
          <a:prstGeom prst="rect">
            <a:avLst/>
          </a:prstGeom>
        </p:spPr>
      </p:pic>
      <p:pic>
        <p:nvPicPr>
          <p:cNvPr id="26" name="Graphic 25" descr="Man in glasses wearing turtleneck">
            <a:extLst>
              <a:ext uri="{FF2B5EF4-FFF2-40B4-BE49-F238E27FC236}">
                <a16:creationId xmlns:a16="http://schemas.microsoft.com/office/drawing/2014/main" id="{51813D34-F1F0-3444-BE6A-817E649068C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4238" y="2930122"/>
            <a:ext cx="339777" cy="457200"/>
          </a:xfrm>
          <a:prstGeom prst="rect">
            <a:avLst/>
          </a:prstGeom>
        </p:spPr>
      </p:pic>
      <p:pic>
        <p:nvPicPr>
          <p:cNvPr id="28" name="Graphic 27" descr="Bearded man in a robe">
            <a:extLst>
              <a:ext uri="{FF2B5EF4-FFF2-40B4-BE49-F238E27FC236}">
                <a16:creationId xmlns:a16="http://schemas.microsoft.com/office/drawing/2014/main" id="{B782636F-03C8-B6B5-CBD1-3D4842B70E1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324" y="4598060"/>
            <a:ext cx="363682" cy="457200"/>
          </a:xfrm>
          <a:prstGeom prst="rect">
            <a:avLst/>
          </a:prstGeom>
        </p:spPr>
      </p:pic>
      <p:pic>
        <p:nvPicPr>
          <p:cNvPr id="30" name="Graphic 29" descr="Man in hoodie holding controller">
            <a:extLst>
              <a:ext uri="{FF2B5EF4-FFF2-40B4-BE49-F238E27FC236}">
                <a16:creationId xmlns:a16="http://schemas.microsoft.com/office/drawing/2014/main" id="{E7022F86-1C80-B45B-48D4-DD1B36B8B65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46963" y="3867654"/>
            <a:ext cx="312576" cy="457200"/>
          </a:xfrm>
          <a:prstGeom prst="rect">
            <a:avLst/>
          </a:prstGeom>
        </p:spPr>
      </p:pic>
      <p:pic>
        <p:nvPicPr>
          <p:cNvPr id="31" name="Graphic 30" descr="Man with a prosthetic arm">
            <a:extLst>
              <a:ext uri="{FF2B5EF4-FFF2-40B4-BE49-F238E27FC236}">
                <a16:creationId xmlns:a16="http://schemas.microsoft.com/office/drawing/2014/main" id="{02C311B4-A969-0FD1-867E-E04F6F0BE7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68360" y="3915558"/>
            <a:ext cx="327259" cy="457200"/>
          </a:xfrm>
          <a:prstGeom prst="rect">
            <a:avLst/>
          </a:prstGeom>
        </p:spPr>
      </p:pic>
      <p:pic>
        <p:nvPicPr>
          <p:cNvPr id="32" name="Graphic 31" descr="Man in business attire">
            <a:extLst>
              <a:ext uri="{FF2B5EF4-FFF2-40B4-BE49-F238E27FC236}">
                <a16:creationId xmlns:a16="http://schemas.microsoft.com/office/drawing/2014/main" id="{173D7697-0778-4180-6598-DE5E56A918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01" y="2759023"/>
            <a:ext cx="338575" cy="457200"/>
          </a:xfrm>
          <a:prstGeom prst="rect">
            <a:avLst/>
          </a:prstGeom>
        </p:spPr>
      </p:pic>
      <p:pic>
        <p:nvPicPr>
          <p:cNvPr id="33" name="Graphic 32" descr="Man in glasses wearing turtleneck">
            <a:extLst>
              <a:ext uri="{FF2B5EF4-FFF2-40B4-BE49-F238E27FC236}">
                <a16:creationId xmlns:a16="http://schemas.microsoft.com/office/drawing/2014/main" id="{3A65D56B-9EAC-1106-FB8B-24A30A04AA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864" y="4546220"/>
            <a:ext cx="339777" cy="457200"/>
          </a:xfrm>
          <a:prstGeom prst="rect">
            <a:avLst/>
          </a:prstGeom>
        </p:spPr>
      </p:pic>
      <p:pic>
        <p:nvPicPr>
          <p:cNvPr id="36" name="Graphic 35" descr="Person wearing a mask">
            <a:extLst>
              <a:ext uri="{FF2B5EF4-FFF2-40B4-BE49-F238E27FC236}">
                <a16:creationId xmlns:a16="http://schemas.microsoft.com/office/drawing/2014/main" id="{F5A9F2FB-C779-C713-B9DD-669CC90D881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37098" y="4826660"/>
            <a:ext cx="298764" cy="457200"/>
          </a:xfrm>
          <a:prstGeom prst="rect">
            <a:avLst/>
          </a:prstGeom>
        </p:spPr>
      </p:pic>
      <p:pic>
        <p:nvPicPr>
          <p:cNvPr id="37" name="Content Placeholder 4" descr="Person wearing stripes">
            <a:extLst>
              <a:ext uri="{FF2B5EF4-FFF2-40B4-BE49-F238E27FC236}">
                <a16:creationId xmlns:a16="http://schemas.microsoft.com/office/drawing/2014/main" id="{050879D3-4644-4E6B-D2D4-CB7F58CC515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92758" y="2882616"/>
            <a:ext cx="299301" cy="457200"/>
          </a:xfrm>
          <a:prstGeom prst="rect">
            <a:avLst/>
          </a:prstGeom>
        </p:spPr>
      </p:pic>
      <p:pic>
        <p:nvPicPr>
          <p:cNvPr id="38" name="Graphic 37" descr="Man in hoodie holding controller">
            <a:extLst>
              <a:ext uri="{FF2B5EF4-FFF2-40B4-BE49-F238E27FC236}">
                <a16:creationId xmlns:a16="http://schemas.microsoft.com/office/drawing/2014/main" id="{046E6542-E30C-9A78-7F64-4F229F62A22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5394" y="4733731"/>
            <a:ext cx="312576" cy="457200"/>
          </a:xfrm>
          <a:prstGeom prst="rect">
            <a:avLst/>
          </a:prstGeom>
        </p:spPr>
      </p:pic>
      <p:pic>
        <p:nvPicPr>
          <p:cNvPr id="39" name="Graphic 38" descr="Man with a prosthetic arm">
            <a:extLst>
              <a:ext uri="{FF2B5EF4-FFF2-40B4-BE49-F238E27FC236}">
                <a16:creationId xmlns:a16="http://schemas.microsoft.com/office/drawing/2014/main" id="{0D54FFAC-16FC-D9A6-BFB3-6FE6BD96560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3818" y="5090040"/>
            <a:ext cx="327259" cy="457200"/>
          </a:xfrm>
          <a:prstGeom prst="rect">
            <a:avLst/>
          </a:prstGeom>
        </p:spPr>
      </p:pic>
      <p:pic>
        <p:nvPicPr>
          <p:cNvPr id="40" name="Graphic 39" descr="Man wearing a jacket">
            <a:extLst>
              <a:ext uri="{FF2B5EF4-FFF2-40B4-BE49-F238E27FC236}">
                <a16:creationId xmlns:a16="http://schemas.microsoft.com/office/drawing/2014/main" id="{0621DB8F-85B9-72D0-ECE1-88908B8ABBE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596327" y="3544768"/>
            <a:ext cx="317951" cy="457200"/>
          </a:xfrm>
          <a:prstGeom prst="rect">
            <a:avLst/>
          </a:prstGeom>
        </p:spPr>
      </p:pic>
      <p:cxnSp>
        <p:nvCxnSpPr>
          <p:cNvPr id="42" name="Straight Connector 41">
            <a:extLst>
              <a:ext uri="{FF2B5EF4-FFF2-40B4-BE49-F238E27FC236}">
                <a16:creationId xmlns:a16="http://schemas.microsoft.com/office/drawing/2014/main" id="{4DB91ED5-EAC7-ADC4-F974-16CA343C889A}"/>
              </a:ext>
            </a:extLst>
          </p:cNvPr>
          <p:cNvCxnSpPr>
            <a:cxnSpLocks/>
            <a:endCxn id="32" idx="3"/>
          </p:cNvCxnSpPr>
          <p:nvPr/>
        </p:nvCxnSpPr>
        <p:spPr>
          <a:xfrm flipH="1">
            <a:off x="751976" y="2670503"/>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272BAFB-556E-DFD9-87E8-3E1C4D3FBC7F}"/>
              </a:ext>
            </a:extLst>
          </p:cNvPr>
          <p:cNvCxnSpPr>
            <a:stCxn id="32" idx="2"/>
            <a:endCxn id="16" idx="1"/>
          </p:cNvCxnSpPr>
          <p:nvPr/>
        </p:nvCxnSpPr>
        <p:spPr>
          <a:xfrm>
            <a:off x="582689" y="3216223"/>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12AFAF2-6DA6-5B2D-B274-0584DEBF96B2}"/>
              </a:ext>
            </a:extLst>
          </p:cNvPr>
          <p:cNvCxnSpPr>
            <a:cxnSpLocks/>
            <a:stCxn id="16" idx="3"/>
          </p:cNvCxnSpPr>
          <p:nvPr/>
        </p:nvCxnSpPr>
        <p:spPr>
          <a:xfrm flipV="1">
            <a:off x="1354467" y="3286840"/>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F423018-6EFE-D45A-CBB6-1F2FA190F85B}"/>
              </a:ext>
            </a:extLst>
          </p:cNvPr>
          <p:cNvCxnSpPr>
            <a:cxnSpLocks/>
            <a:endCxn id="26" idx="1"/>
          </p:cNvCxnSpPr>
          <p:nvPr/>
        </p:nvCxnSpPr>
        <p:spPr>
          <a:xfrm>
            <a:off x="1252047" y="2610989"/>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33AB96A-2999-05AC-AD64-E94450AB6D75}"/>
              </a:ext>
            </a:extLst>
          </p:cNvPr>
          <p:cNvCxnSpPr>
            <a:cxnSpLocks/>
            <a:stCxn id="26" idx="3"/>
          </p:cNvCxnSpPr>
          <p:nvPr/>
        </p:nvCxnSpPr>
        <p:spPr>
          <a:xfrm flipV="1">
            <a:off x="2224015" y="2678583"/>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98AB14F-E80D-26D4-1C0B-B529CE850010}"/>
              </a:ext>
            </a:extLst>
          </p:cNvPr>
          <p:cNvCxnSpPr>
            <a:cxnSpLocks/>
            <a:endCxn id="37" idx="1"/>
          </p:cNvCxnSpPr>
          <p:nvPr/>
        </p:nvCxnSpPr>
        <p:spPr>
          <a:xfrm>
            <a:off x="2651780" y="2716619"/>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0ECF569-EC10-276E-870E-55CFDB5EFA16}"/>
              </a:ext>
            </a:extLst>
          </p:cNvPr>
          <p:cNvCxnSpPr>
            <a:cxnSpLocks/>
            <a:stCxn id="30" idx="3"/>
          </p:cNvCxnSpPr>
          <p:nvPr/>
        </p:nvCxnSpPr>
        <p:spPr>
          <a:xfrm flipV="1">
            <a:off x="1959539" y="3319601"/>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3DDA3B4-75D0-9313-8D5E-848341A1BBBB}"/>
              </a:ext>
            </a:extLst>
          </p:cNvPr>
          <p:cNvCxnSpPr>
            <a:cxnSpLocks/>
          </p:cNvCxnSpPr>
          <p:nvPr/>
        </p:nvCxnSpPr>
        <p:spPr>
          <a:xfrm flipV="1">
            <a:off x="2299316" y="3225516"/>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EC0FF864-DCDB-7A88-5734-C3E9A762AD5C}"/>
              </a:ext>
            </a:extLst>
          </p:cNvPr>
          <p:cNvCxnSpPr>
            <a:cxnSpLocks/>
            <a:endCxn id="26" idx="2"/>
          </p:cNvCxnSpPr>
          <p:nvPr/>
        </p:nvCxnSpPr>
        <p:spPr>
          <a:xfrm flipV="1">
            <a:off x="1923651" y="3387322"/>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D45A6F2-1883-3A01-E261-35D6CE3805AB}"/>
              </a:ext>
            </a:extLst>
          </p:cNvPr>
          <p:cNvCxnSpPr>
            <a:cxnSpLocks/>
            <a:stCxn id="10" idx="3"/>
          </p:cNvCxnSpPr>
          <p:nvPr/>
        </p:nvCxnSpPr>
        <p:spPr>
          <a:xfrm flipV="1">
            <a:off x="1158906" y="3437570"/>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657556FC-EC7E-5540-F7A2-DDFA42700744}"/>
              </a:ext>
            </a:extLst>
          </p:cNvPr>
          <p:cNvCxnSpPr>
            <a:cxnSpLocks/>
            <a:stCxn id="9" idx="3"/>
          </p:cNvCxnSpPr>
          <p:nvPr/>
        </p:nvCxnSpPr>
        <p:spPr>
          <a:xfrm flipV="1">
            <a:off x="667818" y="4233750"/>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FE471A29-EA3B-E06B-FFC3-09EAF51CDDCB}"/>
              </a:ext>
            </a:extLst>
          </p:cNvPr>
          <p:cNvCxnSpPr>
            <a:cxnSpLocks/>
            <a:stCxn id="9" idx="2"/>
            <a:endCxn id="38" idx="1"/>
          </p:cNvCxnSpPr>
          <p:nvPr/>
        </p:nvCxnSpPr>
        <p:spPr>
          <a:xfrm>
            <a:off x="516220" y="4712022"/>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8E98FA-DB61-F902-C8D5-C6B4FAB6957F}"/>
              </a:ext>
            </a:extLst>
          </p:cNvPr>
          <p:cNvCxnSpPr>
            <a:cxnSpLocks/>
            <a:stCxn id="38" idx="3"/>
            <a:endCxn id="30" idx="2"/>
          </p:cNvCxnSpPr>
          <p:nvPr/>
        </p:nvCxnSpPr>
        <p:spPr>
          <a:xfrm flipV="1">
            <a:off x="1237970" y="4324854"/>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B5584DA-4BBD-6386-38FC-80AAF8B66FF2}"/>
              </a:ext>
            </a:extLst>
          </p:cNvPr>
          <p:cNvCxnSpPr>
            <a:cxnSpLocks/>
            <a:endCxn id="31" idx="1"/>
          </p:cNvCxnSpPr>
          <p:nvPr/>
        </p:nvCxnSpPr>
        <p:spPr>
          <a:xfrm flipV="1">
            <a:off x="2054126" y="4144158"/>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A3BD161-6AD4-72F8-2ADC-C6FEDCB66240}"/>
              </a:ext>
            </a:extLst>
          </p:cNvPr>
          <p:cNvCxnSpPr>
            <a:cxnSpLocks/>
            <a:stCxn id="31" idx="3"/>
            <a:endCxn id="37" idx="2"/>
          </p:cNvCxnSpPr>
          <p:nvPr/>
        </p:nvCxnSpPr>
        <p:spPr>
          <a:xfrm flipV="1">
            <a:off x="2795619" y="3339816"/>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35842FA-C761-43CC-5839-C178B2D26036}"/>
              </a:ext>
            </a:extLst>
          </p:cNvPr>
          <p:cNvCxnSpPr>
            <a:cxnSpLocks/>
          </p:cNvCxnSpPr>
          <p:nvPr/>
        </p:nvCxnSpPr>
        <p:spPr>
          <a:xfrm flipV="1">
            <a:off x="3283393" y="2994443"/>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04332114-150F-BFE9-56FD-AA36DDB298A3}"/>
              </a:ext>
            </a:extLst>
          </p:cNvPr>
          <p:cNvCxnSpPr>
            <a:cxnSpLocks/>
            <a:endCxn id="40" idx="1"/>
          </p:cNvCxnSpPr>
          <p:nvPr/>
        </p:nvCxnSpPr>
        <p:spPr>
          <a:xfrm>
            <a:off x="3220825" y="3360031"/>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24B4972-F641-2251-2C6A-718B4BBA108C}"/>
              </a:ext>
            </a:extLst>
          </p:cNvPr>
          <p:cNvCxnSpPr>
            <a:cxnSpLocks/>
            <a:endCxn id="36" idx="0"/>
          </p:cNvCxnSpPr>
          <p:nvPr/>
        </p:nvCxnSpPr>
        <p:spPr>
          <a:xfrm>
            <a:off x="3857749" y="4144158"/>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0E7ED78-3321-E8B5-B386-AFB4572CF6CE}"/>
              </a:ext>
            </a:extLst>
          </p:cNvPr>
          <p:cNvCxnSpPr>
            <a:cxnSpLocks/>
          </p:cNvCxnSpPr>
          <p:nvPr/>
        </p:nvCxnSpPr>
        <p:spPr>
          <a:xfrm flipH="1">
            <a:off x="3308356" y="4101913"/>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76937A94-88E5-B5C2-222C-E309166D728A}"/>
              </a:ext>
            </a:extLst>
          </p:cNvPr>
          <p:cNvCxnSpPr>
            <a:cxnSpLocks/>
          </p:cNvCxnSpPr>
          <p:nvPr/>
        </p:nvCxnSpPr>
        <p:spPr>
          <a:xfrm flipH="1" flipV="1">
            <a:off x="3357407" y="4957526"/>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375EA16-AD96-4F04-902D-9F3688712F72}"/>
              </a:ext>
            </a:extLst>
          </p:cNvPr>
          <p:cNvCxnSpPr>
            <a:cxnSpLocks/>
          </p:cNvCxnSpPr>
          <p:nvPr/>
        </p:nvCxnSpPr>
        <p:spPr>
          <a:xfrm flipH="1" flipV="1">
            <a:off x="2742202" y="4479907"/>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1028" name="Straight Connector 1027">
            <a:extLst>
              <a:ext uri="{FF2B5EF4-FFF2-40B4-BE49-F238E27FC236}">
                <a16:creationId xmlns:a16="http://schemas.microsoft.com/office/drawing/2014/main" id="{AC532D0D-CD9B-0CB4-5BE6-FAAA3C73F541}"/>
              </a:ext>
            </a:extLst>
          </p:cNvPr>
          <p:cNvCxnSpPr>
            <a:cxnSpLocks/>
          </p:cNvCxnSpPr>
          <p:nvPr/>
        </p:nvCxnSpPr>
        <p:spPr>
          <a:xfrm flipH="1">
            <a:off x="2299316" y="4881861"/>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9B32D0F2-E244-D9E0-51BE-425E62E0281E}"/>
              </a:ext>
            </a:extLst>
          </p:cNvPr>
          <p:cNvCxnSpPr>
            <a:cxnSpLocks/>
          </p:cNvCxnSpPr>
          <p:nvPr/>
        </p:nvCxnSpPr>
        <p:spPr>
          <a:xfrm flipH="1">
            <a:off x="1282926" y="4957526"/>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1033" name="Straight Connector 1032">
            <a:extLst>
              <a:ext uri="{FF2B5EF4-FFF2-40B4-BE49-F238E27FC236}">
                <a16:creationId xmlns:a16="http://schemas.microsoft.com/office/drawing/2014/main" id="{3EFB0141-B71D-6F02-CF62-14C547F35ED4}"/>
              </a:ext>
            </a:extLst>
          </p:cNvPr>
          <p:cNvCxnSpPr>
            <a:cxnSpLocks/>
          </p:cNvCxnSpPr>
          <p:nvPr/>
        </p:nvCxnSpPr>
        <p:spPr>
          <a:xfrm flipH="1">
            <a:off x="1483620" y="5066525"/>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6580028E-57F0-358B-81DF-1FB0EE4842BA}"/>
              </a:ext>
            </a:extLst>
          </p:cNvPr>
          <p:cNvCxnSpPr>
            <a:cxnSpLocks/>
          </p:cNvCxnSpPr>
          <p:nvPr/>
        </p:nvCxnSpPr>
        <p:spPr>
          <a:xfrm>
            <a:off x="2139285" y="5066525"/>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1041" name="Oval 1040">
            <a:extLst>
              <a:ext uri="{FF2B5EF4-FFF2-40B4-BE49-F238E27FC236}">
                <a16:creationId xmlns:a16="http://schemas.microsoft.com/office/drawing/2014/main" id="{D3E6D3CD-0607-C0F7-C4B0-05EA2E9CAA4B}"/>
              </a:ext>
            </a:extLst>
          </p:cNvPr>
          <p:cNvSpPr/>
          <p:nvPr/>
        </p:nvSpPr>
        <p:spPr>
          <a:xfrm>
            <a:off x="2280716" y="240886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2" name="Oval 1041">
            <a:extLst>
              <a:ext uri="{FF2B5EF4-FFF2-40B4-BE49-F238E27FC236}">
                <a16:creationId xmlns:a16="http://schemas.microsoft.com/office/drawing/2014/main" id="{599E6EFE-0E9F-8F45-9CE6-E769DDA64FC0}"/>
              </a:ext>
            </a:extLst>
          </p:cNvPr>
          <p:cNvSpPr/>
          <p:nvPr/>
        </p:nvSpPr>
        <p:spPr>
          <a:xfrm>
            <a:off x="277450" y="30045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3" name="Oval 1042">
            <a:extLst>
              <a:ext uri="{FF2B5EF4-FFF2-40B4-BE49-F238E27FC236}">
                <a16:creationId xmlns:a16="http://schemas.microsoft.com/office/drawing/2014/main" id="{21CE76AC-A5F7-8FBB-1A54-E58CE8C1144D}"/>
              </a:ext>
            </a:extLst>
          </p:cNvPr>
          <p:cNvSpPr/>
          <p:nvPr/>
        </p:nvSpPr>
        <p:spPr>
          <a:xfrm>
            <a:off x="796605" y="402568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44" name="Oval 1043">
            <a:extLst>
              <a:ext uri="{FF2B5EF4-FFF2-40B4-BE49-F238E27FC236}">
                <a16:creationId xmlns:a16="http://schemas.microsoft.com/office/drawing/2014/main" id="{17D7750A-964B-9321-6217-0612FC93008A}"/>
              </a:ext>
            </a:extLst>
          </p:cNvPr>
          <p:cNvSpPr/>
          <p:nvPr/>
        </p:nvSpPr>
        <p:spPr>
          <a:xfrm>
            <a:off x="238043" y="449640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5" name="Oval 1044">
            <a:extLst>
              <a:ext uri="{FF2B5EF4-FFF2-40B4-BE49-F238E27FC236}">
                <a16:creationId xmlns:a16="http://schemas.microsoft.com/office/drawing/2014/main" id="{3492EA3A-2500-E205-8934-A2BEB1D90559}"/>
              </a:ext>
            </a:extLst>
          </p:cNvPr>
          <p:cNvSpPr/>
          <p:nvPr/>
        </p:nvSpPr>
        <p:spPr>
          <a:xfrm>
            <a:off x="1091323" y="5543694"/>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6" name="Oval 1045">
            <a:extLst>
              <a:ext uri="{FF2B5EF4-FFF2-40B4-BE49-F238E27FC236}">
                <a16:creationId xmlns:a16="http://schemas.microsoft.com/office/drawing/2014/main" id="{3DE933BD-B331-B54E-DE61-94F80D9B3966}"/>
              </a:ext>
            </a:extLst>
          </p:cNvPr>
          <p:cNvSpPr/>
          <p:nvPr/>
        </p:nvSpPr>
        <p:spPr>
          <a:xfrm>
            <a:off x="2422047" y="5427641"/>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7" name="Oval 1046">
            <a:extLst>
              <a:ext uri="{FF2B5EF4-FFF2-40B4-BE49-F238E27FC236}">
                <a16:creationId xmlns:a16="http://schemas.microsoft.com/office/drawing/2014/main" id="{CE74BE37-BEE6-94BF-04E7-9D3F18F35280}"/>
              </a:ext>
            </a:extLst>
          </p:cNvPr>
          <p:cNvSpPr/>
          <p:nvPr/>
        </p:nvSpPr>
        <p:spPr>
          <a:xfrm>
            <a:off x="3819852" y="378585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8" name="Oval 1047">
            <a:extLst>
              <a:ext uri="{FF2B5EF4-FFF2-40B4-BE49-F238E27FC236}">
                <a16:creationId xmlns:a16="http://schemas.microsoft.com/office/drawing/2014/main" id="{FE722623-0EAF-4BB2-E390-185EED2A3C6D}"/>
              </a:ext>
            </a:extLst>
          </p:cNvPr>
          <p:cNvSpPr/>
          <p:nvPr/>
        </p:nvSpPr>
        <p:spPr>
          <a:xfrm>
            <a:off x="4024025" y="516121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9" name="Oval 1048">
            <a:extLst>
              <a:ext uri="{FF2B5EF4-FFF2-40B4-BE49-F238E27FC236}">
                <a16:creationId xmlns:a16="http://schemas.microsoft.com/office/drawing/2014/main" id="{B9C0169F-F8C4-B088-6E89-3ACCE9F51E72}"/>
              </a:ext>
            </a:extLst>
          </p:cNvPr>
          <p:cNvSpPr/>
          <p:nvPr/>
        </p:nvSpPr>
        <p:spPr>
          <a:xfrm>
            <a:off x="3104982" y="489167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0" name="Oval 1049">
            <a:extLst>
              <a:ext uri="{FF2B5EF4-FFF2-40B4-BE49-F238E27FC236}">
                <a16:creationId xmlns:a16="http://schemas.microsoft.com/office/drawing/2014/main" id="{000FC1F4-9B8B-760C-FDEC-ACFD3DC88A2C}"/>
              </a:ext>
            </a:extLst>
          </p:cNvPr>
          <p:cNvSpPr/>
          <p:nvPr/>
        </p:nvSpPr>
        <p:spPr>
          <a:xfrm>
            <a:off x="2594576" y="418407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1" name="Oval 1050">
            <a:extLst>
              <a:ext uri="{FF2B5EF4-FFF2-40B4-BE49-F238E27FC236}">
                <a16:creationId xmlns:a16="http://schemas.microsoft.com/office/drawing/2014/main" id="{F0FA6079-9784-F9EB-44ED-52C86F63CC17}"/>
              </a:ext>
            </a:extLst>
          </p:cNvPr>
          <p:cNvSpPr/>
          <p:nvPr/>
        </p:nvSpPr>
        <p:spPr>
          <a:xfrm>
            <a:off x="3023361" y="3144583"/>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2" name="Oval 1051">
            <a:extLst>
              <a:ext uri="{FF2B5EF4-FFF2-40B4-BE49-F238E27FC236}">
                <a16:creationId xmlns:a16="http://schemas.microsoft.com/office/drawing/2014/main" id="{CDCBA464-671E-2800-5C91-FAA299A24210}"/>
              </a:ext>
            </a:extLst>
          </p:cNvPr>
          <p:cNvSpPr/>
          <p:nvPr/>
        </p:nvSpPr>
        <p:spPr>
          <a:xfrm>
            <a:off x="2013217" y="317790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53" name="Oval 1052">
            <a:extLst>
              <a:ext uri="{FF2B5EF4-FFF2-40B4-BE49-F238E27FC236}">
                <a16:creationId xmlns:a16="http://schemas.microsoft.com/office/drawing/2014/main" id="{292DBB8C-00DF-3DC3-1171-DB74684D7774}"/>
              </a:ext>
            </a:extLst>
          </p:cNvPr>
          <p:cNvSpPr/>
          <p:nvPr/>
        </p:nvSpPr>
        <p:spPr>
          <a:xfrm>
            <a:off x="1767486" y="4092848"/>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4" name="Oval 1053">
            <a:extLst>
              <a:ext uri="{FF2B5EF4-FFF2-40B4-BE49-F238E27FC236}">
                <a16:creationId xmlns:a16="http://schemas.microsoft.com/office/drawing/2014/main" id="{0A8A3018-46CA-A4D3-8624-B4000586ADDF}"/>
              </a:ext>
            </a:extLst>
          </p:cNvPr>
          <p:cNvSpPr/>
          <p:nvPr/>
        </p:nvSpPr>
        <p:spPr>
          <a:xfrm>
            <a:off x="800339" y="501874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5" name="Oval 1054">
            <a:extLst>
              <a:ext uri="{FF2B5EF4-FFF2-40B4-BE49-F238E27FC236}">
                <a16:creationId xmlns:a16="http://schemas.microsoft.com/office/drawing/2014/main" id="{7A81FC10-110A-1E29-D5F8-C15B1E018A02}"/>
              </a:ext>
            </a:extLst>
          </p:cNvPr>
          <p:cNvSpPr/>
          <p:nvPr/>
        </p:nvSpPr>
        <p:spPr>
          <a:xfrm>
            <a:off x="806096" y="345875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56" name="Oval 1055">
            <a:extLst>
              <a:ext uri="{FF2B5EF4-FFF2-40B4-BE49-F238E27FC236}">
                <a16:creationId xmlns:a16="http://schemas.microsoft.com/office/drawing/2014/main" id="{C694C925-356B-0515-0657-5D4FF9BA6A01}"/>
              </a:ext>
            </a:extLst>
          </p:cNvPr>
          <p:cNvSpPr/>
          <p:nvPr/>
        </p:nvSpPr>
        <p:spPr>
          <a:xfrm>
            <a:off x="841590" y="2369095"/>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1057" name="Oval 1056">
            <a:extLst>
              <a:ext uri="{FF2B5EF4-FFF2-40B4-BE49-F238E27FC236}">
                <a16:creationId xmlns:a16="http://schemas.microsoft.com/office/drawing/2014/main" id="{3ED7892F-39F9-C489-DBF1-8D174587BC18}"/>
              </a:ext>
            </a:extLst>
          </p:cNvPr>
          <p:cNvSpPr/>
          <p:nvPr/>
        </p:nvSpPr>
        <p:spPr>
          <a:xfrm>
            <a:off x="3949818" y="280852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2048" name="Title 1">
            <a:extLst>
              <a:ext uri="{FF2B5EF4-FFF2-40B4-BE49-F238E27FC236}">
                <a16:creationId xmlns:a16="http://schemas.microsoft.com/office/drawing/2014/main" id="{F37B7DB8-8994-F402-5738-2E0D0AA532C0}"/>
              </a:ext>
            </a:extLst>
          </p:cNvPr>
          <p:cNvSpPr>
            <a:spLocks noGrp="1"/>
          </p:cNvSpPr>
          <p:nvPr>
            <p:ph type="title"/>
          </p:nvPr>
        </p:nvSpPr>
        <p:spPr>
          <a:xfrm>
            <a:off x="413401" y="20993"/>
            <a:ext cx="10515600" cy="1325563"/>
          </a:xfrm>
        </p:spPr>
        <p:txBody>
          <a:bodyPr/>
          <a:lstStyle/>
          <a:p>
            <a:r>
              <a:rPr lang="en-US" dirty="0"/>
              <a:t>Approach: Clustering</a:t>
            </a:r>
          </a:p>
        </p:txBody>
      </p:sp>
      <p:sp>
        <p:nvSpPr>
          <p:cNvPr id="2" name="Freeform: Shape 1">
            <a:extLst>
              <a:ext uri="{FF2B5EF4-FFF2-40B4-BE49-F238E27FC236}">
                <a16:creationId xmlns:a16="http://schemas.microsoft.com/office/drawing/2014/main" id="{732E45BA-B8A5-59F1-0A11-E3174CD4F515}"/>
              </a:ext>
            </a:extLst>
          </p:cNvPr>
          <p:cNvSpPr/>
          <p:nvPr/>
        </p:nvSpPr>
        <p:spPr>
          <a:xfrm>
            <a:off x="251136" y="1985388"/>
            <a:ext cx="2986737" cy="2340015"/>
          </a:xfrm>
          <a:custGeom>
            <a:avLst/>
            <a:gdLst>
              <a:gd name="connsiteX0" fmla="*/ 345630 w 2986737"/>
              <a:gd name="connsiteY0" fmla="*/ 98481 h 2340015"/>
              <a:gd name="connsiteX1" fmla="*/ 1235967 w 2986737"/>
              <a:gd name="connsiteY1" fmla="*/ 2229 h 2340015"/>
              <a:gd name="connsiteX2" fmla="*/ 2164805 w 2986737"/>
              <a:gd name="connsiteY2" fmla="*/ 69606 h 2340015"/>
              <a:gd name="connsiteX3" fmla="*/ 2954077 w 2986737"/>
              <a:gd name="connsiteY3" fmla="*/ 459429 h 2340015"/>
              <a:gd name="connsiteX4" fmla="*/ 2771197 w 2986737"/>
              <a:gd name="connsiteY4" fmla="*/ 854065 h 2340015"/>
              <a:gd name="connsiteX5" fmla="*/ 2174430 w 2986737"/>
              <a:gd name="connsiteY5" fmla="*/ 1479707 h 2340015"/>
              <a:gd name="connsiteX6" fmla="*/ 1953049 w 2986737"/>
              <a:gd name="connsiteY6" fmla="*/ 1652961 h 2340015"/>
              <a:gd name="connsiteX7" fmla="*/ 1423660 w 2986737"/>
              <a:gd name="connsiteY7" fmla="*/ 1835841 h 2340015"/>
              <a:gd name="connsiteX8" fmla="*/ 918333 w 2986737"/>
              <a:gd name="connsiteY8" fmla="*/ 2288229 h 2340015"/>
              <a:gd name="connsiteX9" fmla="*/ 432258 w 2986737"/>
              <a:gd name="connsiteY9" fmla="*/ 2249728 h 2340015"/>
              <a:gd name="connsiteX10" fmla="*/ 32809 w 2986737"/>
              <a:gd name="connsiteY10" fmla="*/ 1571147 h 2340015"/>
              <a:gd name="connsiteX11" fmla="*/ 61685 w 2986737"/>
              <a:gd name="connsiteY11" fmla="*/ 295799 h 2340015"/>
              <a:gd name="connsiteX12" fmla="*/ 345630 w 2986737"/>
              <a:gd name="connsiteY12" fmla="*/ 98481 h 234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6737" h="2340015">
                <a:moveTo>
                  <a:pt x="345630" y="98481"/>
                </a:moveTo>
                <a:cubicBezTo>
                  <a:pt x="541344" y="49553"/>
                  <a:pt x="932771" y="7041"/>
                  <a:pt x="1235967" y="2229"/>
                </a:cubicBezTo>
                <a:cubicBezTo>
                  <a:pt x="1539163" y="-2583"/>
                  <a:pt x="1878453" y="-6594"/>
                  <a:pt x="2164805" y="69606"/>
                </a:cubicBezTo>
                <a:cubicBezTo>
                  <a:pt x="2451157" y="145806"/>
                  <a:pt x="2853012" y="328686"/>
                  <a:pt x="2954077" y="459429"/>
                </a:cubicBezTo>
                <a:cubicBezTo>
                  <a:pt x="3055142" y="590172"/>
                  <a:pt x="2901138" y="684019"/>
                  <a:pt x="2771197" y="854065"/>
                </a:cubicBezTo>
                <a:cubicBezTo>
                  <a:pt x="2641256" y="1024111"/>
                  <a:pt x="2310788" y="1346558"/>
                  <a:pt x="2174430" y="1479707"/>
                </a:cubicBezTo>
                <a:cubicBezTo>
                  <a:pt x="2038072" y="1612856"/>
                  <a:pt x="2078177" y="1593605"/>
                  <a:pt x="1953049" y="1652961"/>
                </a:cubicBezTo>
                <a:cubicBezTo>
                  <a:pt x="1827921" y="1712317"/>
                  <a:pt x="1596113" y="1729963"/>
                  <a:pt x="1423660" y="1835841"/>
                </a:cubicBezTo>
                <a:cubicBezTo>
                  <a:pt x="1251207" y="1941719"/>
                  <a:pt x="1083567" y="2219248"/>
                  <a:pt x="918333" y="2288229"/>
                </a:cubicBezTo>
                <a:cubicBezTo>
                  <a:pt x="753099" y="2357210"/>
                  <a:pt x="579845" y="2369242"/>
                  <a:pt x="432258" y="2249728"/>
                </a:cubicBezTo>
                <a:cubicBezTo>
                  <a:pt x="284671" y="2130214"/>
                  <a:pt x="94571" y="1896802"/>
                  <a:pt x="32809" y="1571147"/>
                </a:cubicBezTo>
                <a:cubicBezTo>
                  <a:pt x="-28953" y="1245492"/>
                  <a:pt x="5538" y="543650"/>
                  <a:pt x="61685" y="295799"/>
                </a:cubicBezTo>
                <a:cubicBezTo>
                  <a:pt x="117832" y="47948"/>
                  <a:pt x="149916" y="147409"/>
                  <a:pt x="345630" y="9848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B04CE83F-3B7E-CD6F-E93D-6F536234954D}"/>
              </a:ext>
            </a:extLst>
          </p:cNvPr>
          <p:cNvSpPr/>
          <p:nvPr/>
        </p:nvSpPr>
        <p:spPr>
          <a:xfrm>
            <a:off x="122395" y="2356050"/>
            <a:ext cx="4465911" cy="3743564"/>
          </a:xfrm>
          <a:custGeom>
            <a:avLst/>
            <a:gdLst>
              <a:gd name="connsiteX0" fmla="*/ 3862464 w 4465911"/>
              <a:gd name="connsiteY0" fmla="*/ 55078 h 3743564"/>
              <a:gd name="connsiteX1" fmla="*/ 3092443 w 4465911"/>
              <a:gd name="connsiteY1" fmla="*/ 430464 h 3743564"/>
              <a:gd name="connsiteX2" fmla="*/ 2798872 w 4465911"/>
              <a:gd name="connsiteY2" fmla="*/ 666283 h 3743564"/>
              <a:gd name="connsiteX3" fmla="*/ 2182856 w 4465911"/>
              <a:gd name="connsiteY3" fmla="*/ 1335238 h 3743564"/>
              <a:gd name="connsiteX4" fmla="*/ 1586089 w 4465911"/>
              <a:gd name="connsiteY4" fmla="*/ 1546994 h 3743564"/>
              <a:gd name="connsiteX5" fmla="*/ 1220329 w 4465911"/>
              <a:gd name="connsiteY5" fmla="*/ 1907942 h 3743564"/>
              <a:gd name="connsiteX6" fmla="*/ 570624 w 4465911"/>
              <a:gd name="connsiteY6" fmla="*/ 2023445 h 3743564"/>
              <a:gd name="connsiteX7" fmla="*/ 387744 w 4465911"/>
              <a:gd name="connsiteY7" fmla="*/ 1850190 h 3743564"/>
              <a:gd name="connsiteX8" fmla="*/ 31609 w 4465911"/>
              <a:gd name="connsiteY8" fmla="*/ 2028257 h 3743564"/>
              <a:gd name="connsiteX9" fmla="*/ 84548 w 4465911"/>
              <a:gd name="connsiteY9" fmla="*/ 2841592 h 3743564"/>
              <a:gd name="connsiteX10" fmla="*/ 623563 w 4465911"/>
              <a:gd name="connsiteY10" fmla="*/ 3611613 h 3743564"/>
              <a:gd name="connsiteX11" fmla="*/ 2235794 w 4465911"/>
              <a:gd name="connsiteY11" fmla="*/ 3727116 h 3743564"/>
              <a:gd name="connsiteX12" fmla="*/ 4194536 w 4465911"/>
              <a:gd name="connsiteY12" fmla="*/ 3428733 h 3743564"/>
              <a:gd name="connsiteX13" fmla="*/ 4444792 w 4465911"/>
              <a:gd name="connsiteY13" fmla="*/ 2605773 h 3743564"/>
              <a:gd name="connsiteX14" fmla="*/ 4151222 w 4465911"/>
              <a:gd name="connsiteY14" fmla="*/ 1301550 h 3743564"/>
              <a:gd name="connsiteX15" fmla="*/ 4261912 w 4465911"/>
              <a:gd name="connsiteY15" fmla="*/ 512278 h 3743564"/>
              <a:gd name="connsiteX16" fmla="*/ 4093470 w 4465911"/>
              <a:gd name="connsiteY16" fmla="*/ 50266 h 3743564"/>
              <a:gd name="connsiteX17" fmla="*/ 3862464 w 4465911"/>
              <a:gd name="connsiteY17" fmla="*/ 55078 h 374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65911" h="3743564">
                <a:moveTo>
                  <a:pt x="3862464" y="55078"/>
                </a:moveTo>
                <a:cubicBezTo>
                  <a:pt x="3695626" y="118444"/>
                  <a:pt x="3269708" y="328597"/>
                  <a:pt x="3092443" y="430464"/>
                </a:cubicBezTo>
                <a:cubicBezTo>
                  <a:pt x="2915178" y="532331"/>
                  <a:pt x="2950470" y="515487"/>
                  <a:pt x="2798872" y="666283"/>
                </a:cubicBezTo>
                <a:cubicBezTo>
                  <a:pt x="2647274" y="817079"/>
                  <a:pt x="2384987" y="1188453"/>
                  <a:pt x="2182856" y="1335238"/>
                </a:cubicBezTo>
                <a:cubicBezTo>
                  <a:pt x="1980725" y="1482023"/>
                  <a:pt x="1746510" y="1451543"/>
                  <a:pt x="1586089" y="1546994"/>
                </a:cubicBezTo>
                <a:cubicBezTo>
                  <a:pt x="1425668" y="1642445"/>
                  <a:pt x="1389573" y="1828534"/>
                  <a:pt x="1220329" y="1907942"/>
                </a:cubicBezTo>
                <a:cubicBezTo>
                  <a:pt x="1051085" y="1987350"/>
                  <a:pt x="709388" y="2033070"/>
                  <a:pt x="570624" y="2023445"/>
                </a:cubicBezTo>
                <a:cubicBezTo>
                  <a:pt x="431860" y="2013820"/>
                  <a:pt x="477580" y="1849388"/>
                  <a:pt x="387744" y="1850190"/>
                </a:cubicBezTo>
                <a:cubicBezTo>
                  <a:pt x="297908" y="1850992"/>
                  <a:pt x="82142" y="1863023"/>
                  <a:pt x="31609" y="2028257"/>
                </a:cubicBezTo>
                <a:cubicBezTo>
                  <a:pt x="-18924" y="2193491"/>
                  <a:pt x="-14111" y="2577699"/>
                  <a:pt x="84548" y="2841592"/>
                </a:cubicBezTo>
                <a:cubicBezTo>
                  <a:pt x="183207" y="3105485"/>
                  <a:pt x="265022" y="3464026"/>
                  <a:pt x="623563" y="3611613"/>
                </a:cubicBezTo>
                <a:cubicBezTo>
                  <a:pt x="982104" y="3759200"/>
                  <a:pt x="1640632" y="3757596"/>
                  <a:pt x="2235794" y="3727116"/>
                </a:cubicBezTo>
                <a:cubicBezTo>
                  <a:pt x="2830956" y="3696636"/>
                  <a:pt x="3826370" y="3615623"/>
                  <a:pt x="4194536" y="3428733"/>
                </a:cubicBezTo>
                <a:cubicBezTo>
                  <a:pt x="4562702" y="3241843"/>
                  <a:pt x="4452011" y="2960303"/>
                  <a:pt x="4444792" y="2605773"/>
                </a:cubicBezTo>
                <a:cubicBezTo>
                  <a:pt x="4437573" y="2251243"/>
                  <a:pt x="4181702" y="1650466"/>
                  <a:pt x="4151222" y="1301550"/>
                </a:cubicBezTo>
                <a:cubicBezTo>
                  <a:pt x="4120742" y="952634"/>
                  <a:pt x="4271537" y="720825"/>
                  <a:pt x="4261912" y="512278"/>
                </a:cubicBezTo>
                <a:cubicBezTo>
                  <a:pt x="4252287" y="303731"/>
                  <a:pt x="4162451" y="126466"/>
                  <a:pt x="4093470" y="50266"/>
                </a:cubicBezTo>
                <a:cubicBezTo>
                  <a:pt x="4024489" y="-25934"/>
                  <a:pt x="4029302" y="-8288"/>
                  <a:pt x="3862464" y="55078"/>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196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8EACF2A9-7D64-70A5-EC07-D3D5A51EB8B9}"/>
              </a:ext>
            </a:extLst>
          </p:cNvPr>
          <p:cNvSpPr txBox="1"/>
          <p:nvPr/>
        </p:nvSpPr>
        <p:spPr>
          <a:xfrm>
            <a:off x="-38126" y="6652244"/>
            <a:ext cx="4187906" cy="253916"/>
          </a:xfrm>
          <a:prstGeom prst="rect">
            <a:avLst/>
          </a:prstGeom>
          <a:noFill/>
        </p:spPr>
        <p:txBody>
          <a:bodyPr wrap="square">
            <a:spAutoFit/>
          </a:bodyPr>
          <a:lstStyle/>
          <a:p>
            <a:r>
              <a:rPr lang="en-US" sz="1050" dirty="0">
                <a:solidFill>
                  <a:schemeClr val="bg1">
                    <a:lumMod val="75000"/>
                  </a:schemeClr>
                </a:solidFill>
                <a:latin typeface="+mj-lt"/>
              </a:rPr>
              <a:t>Image Source: https://www.leadpages.com/blog/ab-testing-split-testing/</a:t>
            </a:r>
          </a:p>
        </p:txBody>
      </p:sp>
      <p:cxnSp>
        <p:nvCxnSpPr>
          <p:cNvPr id="1115" name="Straight Arrow Connector 1114">
            <a:extLst>
              <a:ext uri="{FF2B5EF4-FFF2-40B4-BE49-F238E27FC236}">
                <a16:creationId xmlns:a16="http://schemas.microsoft.com/office/drawing/2014/main" id="{43ACAEA0-745D-5703-B2D6-8C896809D3B0}"/>
              </a:ext>
            </a:extLst>
          </p:cNvPr>
          <p:cNvCxnSpPr>
            <a:cxnSpLocks/>
          </p:cNvCxnSpPr>
          <p:nvPr/>
        </p:nvCxnSpPr>
        <p:spPr>
          <a:xfrm>
            <a:off x="4988391"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AFE73205-8D04-09E6-AB6E-57ACA40308C7}"/>
              </a:ext>
            </a:extLst>
          </p:cNvPr>
          <p:cNvCxnSpPr>
            <a:cxnSpLocks/>
          </p:cNvCxnSpPr>
          <p:nvPr/>
        </p:nvCxnSpPr>
        <p:spPr>
          <a:xfrm rot="16200000">
            <a:off x="4115266"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7" name="Rectangle 1116">
            <a:extLst>
              <a:ext uri="{FF2B5EF4-FFF2-40B4-BE49-F238E27FC236}">
                <a16:creationId xmlns:a16="http://schemas.microsoft.com/office/drawing/2014/main" id="{CC0C3762-FC25-83F9-7756-1CE48524C77B}"/>
              </a:ext>
            </a:extLst>
          </p:cNvPr>
          <p:cNvSpPr/>
          <p:nvPr/>
        </p:nvSpPr>
        <p:spPr>
          <a:xfrm>
            <a:off x="5118566"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8" name="Rectangle 1117">
            <a:extLst>
              <a:ext uri="{FF2B5EF4-FFF2-40B4-BE49-F238E27FC236}">
                <a16:creationId xmlns:a16="http://schemas.microsoft.com/office/drawing/2014/main" id="{932158FA-CD7A-33B1-9829-D67BB154EDDD}"/>
              </a:ext>
            </a:extLst>
          </p:cNvPr>
          <p:cNvSpPr/>
          <p:nvPr/>
        </p:nvSpPr>
        <p:spPr>
          <a:xfrm>
            <a:off x="5428052" y="5055260"/>
            <a:ext cx="309486" cy="1101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19" name="Rectangle 1118">
            <a:extLst>
              <a:ext uri="{FF2B5EF4-FFF2-40B4-BE49-F238E27FC236}">
                <a16:creationId xmlns:a16="http://schemas.microsoft.com/office/drawing/2014/main" id="{94897A34-3F15-0B3B-BE34-3BA2227B0CA3}"/>
              </a:ext>
            </a:extLst>
          </p:cNvPr>
          <p:cNvSpPr/>
          <p:nvPr/>
        </p:nvSpPr>
        <p:spPr>
          <a:xfrm>
            <a:off x="5748330" y="5700593"/>
            <a:ext cx="309486" cy="4564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20" name="Rectangle 1119">
            <a:extLst>
              <a:ext uri="{FF2B5EF4-FFF2-40B4-BE49-F238E27FC236}">
                <a16:creationId xmlns:a16="http://schemas.microsoft.com/office/drawing/2014/main" id="{61AFDDAC-A7CD-DA68-3039-9498D76C9A15}"/>
              </a:ext>
            </a:extLst>
          </p:cNvPr>
          <p:cNvSpPr/>
          <p:nvPr/>
        </p:nvSpPr>
        <p:spPr>
          <a:xfrm>
            <a:off x="6068608"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21" name="Graphic 1120" descr="Dollar with solid fill">
            <a:extLst>
              <a:ext uri="{FF2B5EF4-FFF2-40B4-BE49-F238E27FC236}">
                <a16:creationId xmlns:a16="http://schemas.microsoft.com/office/drawing/2014/main" id="{E5DF3D32-74B8-1A24-B3DD-88112C967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5355" y="6186414"/>
            <a:ext cx="309486" cy="309486"/>
          </a:xfrm>
          <a:prstGeom prst="rect">
            <a:avLst/>
          </a:prstGeom>
        </p:spPr>
      </p:pic>
      <p:sp>
        <p:nvSpPr>
          <p:cNvPr id="1122" name="TextBox 1121">
            <a:extLst>
              <a:ext uri="{FF2B5EF4-FFF2-40B4-BE49-F238E27FC236}">
                <a16:creationId xmlns:a16="http://schemas.microsoft.com/office/drawing/2014/main" id="{A6AEC2A8-6904-B86F-FA3D-344B4A893D3F}"/>
              </a:ext>
            </a:extLst>
          </p:cNvPr>
          <p:cNvSpPr txBox="1"/>
          <p:nvPr/>
        </p:nvSpPr>
        <p:spPr>
          <a:xfrm>
            <a:off x="4598667" y="4073974"/>
            <a:ext cx="1297150" cy="369332"/>
          </a:xfrm>
          <a:prstGeom prst="rect">
            <a:avLst/>
          </a:prstGeom>
          <a:noFill/>
        </p:spPr>
        <p:txBody>
          <a:bodyPr wrap="none" rtlCol="0">
            <a:spAutoFit/>
          </a:bodyPr>
          <a:lstStyle/>
          <a:p>
            <a:r>
              <a:rPr lang="en-US" dirty="0">
                <a:latin typeface="+mj-lt"/>
              </a:rPr>
              <a:t>% of people</a:t>
            </a:r>
          </a:p>
        </p:txBody>
      </p:sp>
      <p:cxnSp>
        <p:nvCxnSpPr>
          <p:cNvPr id="1139" name="Straight Arrow Connector 1138">
            <a:extLst>
              <a:ext uri="{FF2B5EF4-FFF2-40B4-BE49-F238E27FC236}">
                <a16:creationId xmlns:a16="http://schemas.microsoft.com/office/drawing/2014/main" id="{EB240DE5-409C-B8AF-6D48-51FC7E3A2115}"/>
              </a:ext>
            </a:extLst>
          </p:cNvPr>
          <p:cNvCxnSpPr>
            <a:cxnSpLocks/>
          </p:cNvCxnSpPr>
          <p:nvPr/>
        </p:nvCxnSpPr>
        <p:spPr>
          <a:xfrm>
            <a:off x="4839016"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808934D2-2104-0FF0-5485-F27D95765186}"/>
              </a:ext>
            </a:extLst>
          </p:cNvPr>
          <p:cNvCxnSpPr>
            <a:cxnSpLocks/>
          </p:cNvCxnSpPr>
          <p:nvPr/>
        </p:nvCxnSpPr>
        <p:spPr>
          <a:xfrm rot="16200000">
            <a:off x="3965891"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1" name="Rectangle 1140">
            <a:extLst>
              <a:ext uri="{FF2B5EF4-FFF2-40B4-BE49-F238E27FC236}">
                <a16:creationId xmlns:a16="http://schemas.microsoft.com/office/drawing/2014/main" id="{42FE65F8-8EA5-5D1C-5228-3C27168FDFCC}"/>
              </a:ext>
            </a:extLst>
          </p:cNvPr>
          <p:cNvSpPr/>
          <p:nvPr/>
        </p:nvSpPr>
        <p:spPr>
          <a:xfrm>
            <a:off x="4969191" y="1682703"/>
            <a:ext cx="309486" cy="130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2" name="Rectangle 1141">
            <a:extLst>
              <a:ext uri="{FF2B5EF4-FFF2-40B4-BE49-F238E27FC236}">
                <a16:creationId xmlns:a16="http://schemas.microsoft.com/office/drawing/2014/main" id="{9DC8C43A-2133-337F-88AB-FAD8B89A0B24}"/>
              </a:ext>
            </a:extLst>
          </p:cNvPr>
          <p:cNvSpPr/>
          <p:nvPr/>
        </p:nvSpPr>
        <p:spPr>
          <a:xfrm>
            <a:off x="5278677" y="2331661"/>
            <a:ext cx="309486" cy="6550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43" name="Rectangle 1142">
            <a:extLst>
              <a:ext uri="{FF2B5EF4-FFF2-40B4-BE49-F238E27FC236}">
                <a16:creationId xmlns:a16="http://schemas.microsoft.com/office/drawing/2014/main" id="{35E5D109-9DF0-4C0C-1EF4-D81DC4F78AAE}"/>
              </a:ext>
            </a:extLst>
          </p:cNvPr>
          <p:cNvSpPr/>
          <p:nvPr/>
        </p:nvSpPr>
        <p:spPr>
          <a:xfrm>
            <a:off x="5598955"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44" name="Rectangle 1143">
            <a:extLst>
              <a:ext uri="{FF2B5EF4-FFF2-40B4-BE49-F238E27FC236}">
                <a16:creationId xmlns:a16="http://schemas.microsoft.com/office/drawing/2014/main" id="{3531C893-A6AA-E51E-CB7F-C92A5CA3BBED}"/>
              </a:ext>
            </a:extLst>
          </p:cNvPr>
          <p:cNvSpPr/>
          <p:nvPr/>
        </p:nvSpPr>
        <p:spPr>
          <a:xfrm>
            <a:off x="5919233"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50" name="Graphic 1149" descr="Dollar with solid fill">
            <a:extLst>
              <a:ext uri="{FF2B5EF4-FFF2-40B4-BE49-F238E27FC236}">
                <a16:creationId xmlns:a16="http://schemas.microsoft.com/office/drawing/2014/main" id="{FBB13C45-590A-840D-E8F5-351EB5CF6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980" y="3016029"/>
            <a:ext cx="309486" cy="309486"/>
          </a:xfrm>
          <a:prstGeom prst="rect">
            <a:avLst/>
          </a:prstGeom>
        </p:spPr>
      </p:pic>
      <p:sp>
        <p:nvSpPr>
          <p:cNvPr id="1158" name="TextBox 1157">
            <a:extLst>
              <a:ext uri="{FF2B5EF4-FFF2-40B4-BE49-F238E27FC236}">
                <a16:creationId xmlns:a16="http://schemas.microsoft.com/office/drawing/2014/main" id="{229B1505-46FF-BD43-647B-D97C3104BD8D}"/>
              </a:ext>
            </a:extLst>
          </p:cNvPr>
          <p:cNvSpPr txBox="1"/>
          <p:nvPr/>
        </p:nvSpPr>
        <p:spPr>
          <a:xfrm>
            <a:off x="4449292"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59BD83-D593-E269-7EA7-5EBAC8751378}"/>
                  </a:ext>
                </a:extLst>
              </p:cNvPr>
              <p:cNvSpPr txBox="1"/>
              <p:nvPr/>
            </p:nvSpPr>
            <p:spPr>
              <a:xfrm>
                <a:off x="5282034"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9" name="TextBox 18">
                <a:extLst>
                  <a:ext uri="{FF2B5EF4-FFF2-40B4-BE49-F238E27FC236}">
                    <a16:creationId xmlns:a16="http://schemas.microsoft.com/office/drawing/2014/main" id="{3F59BD83-D593-E269-7EA7-5EBAC8751378}"/>
                  </a:ext>
                </a:extLst>
              </p:cNvPr>
              <p:cNvSpPr txBox="1">
                <a:spLocks noRot="1" noChangeAspect="1" noMove="1" noResize="1" noEditPoints="1" noAdjustHandles="1" noChangeArrowheads="1" noChangeShapeType="1" noTextEdit="1"/>
              </p:cNvSpPr>
              <p:nvPr/>
            </p:nvSpPr>
            <p:spPr>
              <a:xfrm>
                <a:off x="5282034" y="1655992"/>
                <a:ext cx="72635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90D098-C402-A3D6-5750-DC69402F21AB}"/>
                  </a:ext>
                </a:extLst>
              </p:cNvPr>
              <p:cNvSpPr txBox="1"/>
              <p:nvPr/>
            </p:nvSpPr>
            <p:spPr>
              <a:xfrm>
                <a:off x="5286028"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20" name="TextBox 19">
                <a:extLst>
                  <a:ext uri="{FF2B5EF4-FFF2-40B4-BE49-F238E27FC236}">
                    <a16:creationId xmlns:a16="http://schemas.microsoft.com/office/drawing/2014/main" id="{3690D098-C402-A3D6-5750-DC69402F21AB}"/>
                  </a:ext>
                </a:extLst>
              </p:cNvPr>
              <p:cNvSpPr txBox="1">
                <a:spLocks noRot="1" noChangeAspect="1" noMove="1" noResize="1" noEditPoints="1" noAdjustHandles="1" noChangeArrowheads="1" noChangeShapeType="1" noTextEdit="1"/>
              </p:cNvSpPr>
              <p:nvPr/>
            </p:nvSpPr>
            <p:spPr>
              <a:xfrm>
                <a:off x="5286028" y="4638490"/>
                <a:ext cx="7367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3DC8A-C898-9374-BC3E-7B1C0C03D987}"/>
                  </a:ext>
                </a:extLst>
              </p:cNvPr>
              <p:cNvSpPr txBox="1"/>
              <p:nvPr/>
            </p:nvSpPr>
            <p:spPr>
              <a:xfrm>
                <a:off x="4600790"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22" name="TextBox 21">
                <a:extLst>
                  <a:ext uri="{FF2B5EF4-FFF2-40B4-BE49-F238E27FC236}">
                    <a16:creationId xmlns:a16="http://schemas.microsoft.com/office/drawing/2014/main" id="{75D3DC8A-C898-9374-BC3E-7B1C0C03D987}"/>
                  </a:ext>
                </a:extLst>
              </p:cNvPr>
              <p:cNvSpPr txBox="1">
                <a:spLocks noRot="1" noChangeAspect="1" noMove="1" noResize="1" noEditPoints="1" noAdjustHandles="1" noChangeArrowheads="1" noChangeShapeType="1" noTextEdit="1"/>
              </p:cNvSpPr>
              <p:nvPr/>
            </p:nvSpPr>
            <p:spPr>
              <a:xfrm>
                <a:off x="4600790" y="6409870"/>
                <a:ext cx="2645340" cy="369332"/>
              </a:xfrm>
              <a:prstGeom prst="rect">
                <a:avLst/>
              </a:prstGeom>
              <a:blipFill>
                <a:blip r:embed="rId6"/>
                <a:stretch>
                  <a:fillRect t="-8197" r="-1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65BA5-3D49-2EDD-375B-1DC620EED16A}"/>
                  </a:ext>
                </a:extLst>
              </p:cNvPr>
              <p:cNvSpPr txBox="1"/>
              <p:nvPr/>
            </p:nvSpPr>
            <p:spPr>
              <a:xfrm>
                <a:off x="4449292"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23" name="TextBox 22">
                <a:extLst>
                  <a:ext uri="{FF2B5EF4-FFF2-40B4-BE49-F238E27FC236}">
                    <a16:creationId xmlns:a16="http://schemas.microsoft.com/office/drawing/2014/main" id="{51B65BA5-3D49-2EDD-375B-1DC620EED16A}"/>
                  </a:ext>
                </a:extLst>
              </p:cNvPr>
              <p:cNvSpPr txBox="1">
                <a:spLocks noRot="1" noChangeAspect="1" noMove="1" noResize="1" noEditPoints="1" noAdjustHandles="1" noChangeArrowheads="1" noChangeShapeType="1" noTextEdit="1"/>
              </p:cNvSpPr>
              <p:nvPr/>
            </p:nvSpPr>
            <p:spPr>
              <a:xfrm>
                <a:off x="4449292" y="3376915"/>
                <a:ext cx="2640916" cy="369332"/>
              </a:xfrm>
              <a:prstGeom prst="rect">
                <a:avLst/>
              </a:prstGeom>
              <a:blipFill>
                <a:blip r:embed="rId7"/>
                <a:stretch>
                  <a:fillRect t="-9836" r="-1386" b="-24590"/>
                </a:stretch>
              </a:blipFill>
            </p:spPr>
            <p:txBody>
              <a:bodyPr/>
              <a:lstStyle/>
              <a:p>
                <a:r>
                  <a:rPr lang="en-US">
                    <a:noFill/>
                  </a:rPr>
                  <a:t> </a:t>
                </a:r>
              </a:p>
            </p:txBody>
          </p:sp>
        </mc:Fallback>
      </mc:AlternateContent>
      <p:sp>
        <p:nvSpPr>
          <p:cNvPr id="2048" name="Title 1">
            <a:extLst>
              <a:ext uri="{FF2B5EF4-FFF2-40B4-BE49-F238E27FC236}">
                <a16:creationId xmlns:a16="http://schemas.microsoft.com/office/drawing/2014/main" id="{F37B7DB8-8994-F402-5738-2E0D0AA532C0}"/>
              </a:ext>
            </a:extLst>
          </p:cNvPr>
          <p:cNvSpPr>
            <a:spLocks noGrp="1"/>
          </p:cNvSpPr>
          <p:nvPr>
            <p:ph type="title"/>
          </p:nvPr>
        </p:nvSpPr>
        <p:spPr>
          <a:xfrm>
            <a:off x="413401" y="60311"/>
            <a:ext cx="10515600" cy="1325563"/>
          </a:xfrm>
        </p:spPr>
        <p:txBody>
          <a:bodyPr/>
          <a:lstStyle/>
          <a:p>
            <a:r>
              <a:rPr lang="en-US" dirty="0"/>
              <a:t>Approach: Structural Bias Correction</a:t>
            </a:r>
          </a:p>
        </p:txBody>
      </p:sp>
      <p:pic>
        <p:nvPicPr>
          <p:cNvPr id="4" name="Graphic 3" descr="Woman with a prosthetic arm">
            <a:extLst>
              <a:ext uri="{FF2B5EF4-FFF2-40B4-BE49-F238E27FC236}">
                <a16:creationId xmlns:a16="http://schemas.microsoft.com/office/drawing/2014/main" id="{1902D396-7612-39A6-1A24-1020631882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397" y="5215198"/>
            <a:ext cx="435429" cy="457200"/>
          </a:xfrm>
          <a:prstGeom prst="rect">
            <a:avLst/>
          </a:prstGeom>
        </p:spPr>
      </p:pic>
      <p:pic>
        <p:nvPicPr>
          <p:cNvPr id="5" name="Graphic 4" descr="A woman with ponytail hair">
            <a:extLst>
              <a:ext uri="{FF2B5EF4-FFF2-40B4-BE49-F238E27FC236}">
                <a16:creationId xmlns:a16="http://schemas.microsoft.com/office/drawing/2014/main" id="{8D58C12F-0A28-6D12-F5C5-32C6C7A94D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622" y="4254822"/>
            <a:ext cx="303196" cy="457200"/>
          </a:xfrm>
          <a:prstGeom prst="rect">
            <a:avLst/>
          </a:prstGeom>
        </p:spPr>
      </p:pic>
      <p:pic>
        <p:nvPicPr>
          <p:cNvPr id="6" name="Graphic 5" descr="Old woman wearing lightning shirt">
            <a:extLst>
              <a:ext uri="{FF2B5EF4-FFF2-40B4-BE49-F238E27FC236}">
                <a16:creationId xmlns:a16="http://schemas.microsoft.com/office/drawing/2014/main" id="{E90BF677-6570-997F-0FD5-59F953AD63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2085" y="3768582"/>
            <a:ext cx="296821" cy="457200"/>
          </a:xfrm>
          <a:prstGeom prst="rect">
            <a:avLst/>
          </a:prstGeom>
        </p:spPr>
      </p:pic>
      <p:pic>
        <p:nvPicPr>
          <p:cNvPr id="7" name="Graphic 6" descr="A woman with ponytail hair">
            <a:extLst>
              <a:ext uri="{FF2B5EF4-FFF2-40B4-BE49-F238E27FC236}">
                <a16:creationId xmlns:a16="http://schemas.microsoft.com/office/drawing/2014/main" id="{AF53721D-D463-222A-518C-9F564E5ECD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725" y="2132080"/>
            <a:ext cx="303196" cy="457200"/>
          </a:xfrm>
          <a:prstGeom prst="rect">
            <a:avLst/>
          </a:prstGeom>
        </p:spPr>
      </p:pic>
      <p:pic>
        <p:nvPicPr>
          <p:cNvPr id="11" name="Graphic 10" descr="Curly haired woman raising hand">
            <a:extLst>
              <a:ext uri="{FF2B5EF4-FFF2-40B4-BE49-F238E27FC236}">
                <a16:creationId xmlns:a16="http://schemas.microsoft.com/office/drawing/2014/main" id="{9369ACF6-A22D-24DF-E080-177732E42E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09" y="2145119"/>
            <a:ext cx="361336" cy="457200"/>
          </a:xfrm>
          <a:prstGeom prst="rect">
            <a:avLst/>
          </a:prstGeom>
        </p:spPr>
      </p:pic>
      <p:pic>
        <p:nvPicPr>
          <p:cNvPr id="12" name="Graphic 11" descr="Woman holding a laptop">
            <a:extLst>
              <a:ext uri="{FF2B5EF4-FFF2-40B4-BE49-F238E27FC236}">
                <a16:creationId xmlns:a16="http://schemas.microsoft.com/office/drawing/2014/main" id="{69000820-3AB3-F478-A56C-EDF3FAB4FBF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486" y="3230159"/>
            <a:ext cx="449981" cy="457200"/>
          </a:xfrm>
          <a:prstGeom prst="rect">
            <a:avLst/>
          </a:prstGeom>
        </p:spPr>
      </p:pic>
      <p:pic>
        <p:nvPicPr>
          <p:cNvPr id="13" name="Graphic 12" descr="Curly haired woman raising hand">
            <a:extLst>
              <a:ext uri="{FF2B5EF4-FFF2-40B4-BE49-F238E27FC236}">
                <a16:creationId xmlns:a16="http://schemas.microsoft.com/office/drawing/2014/main" id="{13CE4CB6-C0EB-F6A4-585A-DAFA68C0BE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0802" y="2497973"/>
            <a:ext cx="361336" cy="457200"/>
          </a:xfrm>
          <a:prstGeom prst="rect">
            <a:avLst/>
          </a:prstGeom>
        </p:spPr>
      </p:pic>
      <p:pic>
        <p:nvPicPr>
          <p:cNvPr id="17" name="Graphic 16" descr="Man in glasses wearing turtleneck">
            <a:extLst>
              <a:ext uri="{FF2B5EF4-FFF2-40B4-BE49-F238E27FC236}">
                <a16:creationId xmlns:a16="http://schemas.microsoft.com/office/drawing/2014/main" id="{0D96D226-CD67-BBF1-8CC7-D7021FEFEB2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4238" y="2930122"/>
            <a:ext cx="339777" cy="457200"/>
          </a:xfrm>
          <a:prstGeom prst="rect">
            <a:avLst/>
          </a:prstGeom>
        </p:spPr>
      </p:pic>
      <p:pic>
        <p:nvPicPr>
          <p:cNvPr id="18" name="Graphic 17" descr="Bearded man in a robe">
            <a:extLst>
              <a:ext uri="{FF2B5EF4-FFF2-40B4-BE49-F238E27FC236}">
                <a16:creationId xmlns:a16="http://schemas.microsoft.com/office/drawing/2014/main" id="{C2E71485-E0E3-B49C-FB87-5A4C4192FE8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324" y="4598060"/>
            <a:ext cx="363682" cy="457200"/>
          </a:xfrm>
          <a:prstGeom prst="rect">
            <a:avLst/>
          </a:prstGeom>
        </p:spPr>
      </p:pic>
      <p:pic>
        <p:nvPicPr>
          <p:cNvPr id="21" name="Graphic 20" descr="Man in hoodie holding controller">
            <a:extLst>
              <a:ext uri="{FF2B5EF4-FFF2-40B4-BE49-F238E27FC236}">
                <a16:creationId xmlns:a16="http://schemas.microsoft.com/office/drawing/2014/main" id="{2CB86BDA-FCD2-845C-1100-CE81E3F2CA7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46963" y="3867654"/>
            <a:ext cx="312576" cy="457200"/>
          </a:xfrm>
          <a:prstGeom prst="rect">
            <a:avLst/>
          </a:prstGeom>
        </p:spPr>
      </p:pic>
      <p:pic>
        <p:nvPicPr>
          <p:cNvPr id="24" name="Graphic 23" descr="Man with a prosthetic arm">
            <a:extLst>
              <a:ext uri="{FF2B5EF4-FFF2-40B4-BE49-F238E27FC236}">
                <a16:creationId xmlns:a16="http://schemas.microsoft.com/office/drawing/2014/main" id="{B8D9F026-0728-61BC-3D10-56B6BA643CC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68360" y="3915558"/>
            <a:ext cx="327259" cy="457200"/>
          </a:xfrm>
          <a:prstGeom prst="rect">
            <a:avLst/>
          </a:prstGeom>
        </p:spPr>
      </p:pic>
      <p:pic>
        <p:nvPicPr>
          <p:cNvPr id="27" name="Graphic 26" descr="Man in business attire">
            <a:extLst>
              <a:ext uri="{FF2B5EF4-FFF2-40B4-BE49-F238E27FC236}">
                <a16:creationId xmlns:a16="http://schemas.microsoft.com/office/drawing/2014/main" id="{E5D7CFDC-02BC-27E8-4C17-2472FD9F678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01" y="2759023"/>
            <a:ext cx="338575" cy="457200"/>
          </a:xfrm>
          <a:prstGeom prst="rect">
            <a:avLst/>
          </a:prstGeom>
        </p:spPr>
      </p:pic>
      <p:pic>
        <p:nvPicPr>
          <p:cNvPr id="29" name="Graphic 28" descr="Man in glasses wearing turtleneck">
            <a:extLst>
              <a:ext uri="{FF2B5EF4-FFF2-40B4-BE49-F238E27FC236}">
                <a16:creationId xmlns:a16="http://schemas.microsoft.com/office/drawing/2014/main" id="{44F3FFAA-12A7-CCB0-6A81-B8FADECD766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54864" y="4546220"/>
            <a:ext cx="339777" cy="457200"/>
          </a:xfrm>
          <a:prstGeom prst="rect">
            <a:avLst/>
          </a:prstGeom>
        </p:spPr>
      </p:pic>
      <p:pic>
        <p:nvPicPr>
          <p:cNvPr id="34" name="Graphic 33" descr="Person wearing a mask">
            <a:extLst>
              <a:ext uri="{FF2B5EF4-FFF2-40B4-BE49-F238E27FC236}">
                <a16:creationId xmlns:a16="http://schemas.microsoft.com/office/drawing/2014/main" id="{5C97E9EA-C35C-5908-E501-36A7FEBC22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37098" y="4826660"/>
            <a:ext cx="298764" cy="457200"/>
          </a:xfrm>
          <a:prstGeom prst="rect">
            <a:avLst/>
          </a:prstGeom>
        </p:spPr>
      </p:pic>
      <p:pic>
        <p:nvPicPr>
          <p:cNvPr id="35" name="Content Placeholder 4" descr="Person wearing stripes">
            <a:extLst>
              <a:ext uri="{FF2B5EF4-FFF2-40B4-BE49-F238E27FC236}">
                <a16:creationId xmlns:a16="http://schemas.microsoft.com/office/drawing/2014/main" id="{F1CD4277-6B30-7707-9649-C9CAED7B6EE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92758" y="2882616"/>
            <a:ext cx="299301" cy="457200"/>
          </a:xfrm>
          <a:prstGeom prst="rect">
            <a:avLst/>
          </a:prstGeom>
        </p:spPr>
      </p:pic>
      <p:pic>
        <p:nvPicPr>
          <p:cNvPr id="41" name="Graphic 40" descr="Man in hoodie holding controller">
            <a:extLst>
              <a:ext uri="{FF2B5EF4-FFF2-40B4-BE49-F238E27FC236}">
                <a16:creationId xmlns:a16="http://schemas.microsoft.com/office/drawing/2014/main" id="{6D2746A8-A008-310D-CD14-A7B43CDA154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5394" y="4733731"/>
            <a:ext cx="312576" cy="457200"/>
          </a:xfrm>
          <a:prstGeom prst="rect">
            <a:avLst/>
          </a:prstGeom>
        </p:spPr>
      </p:pic>
      <p:pic>
        <p:nvPicPr>
          <p:cNvPr id="43" name="Graphic 42" descr="Man with a prosthetic arm">
            <a:extLst>
              <a:ext uri="{FF2B5EF4-FFF2-40B4-BE49-F238E27FC236}">
                <a16:creationId xmlns:a16="http://schemas.microsoft.com/office/drawing/2014/main" id="{C232C25C-8D42-7049-F2F0-7D8C8A9A97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3818" y="5090040"/>
            <a:ext cx="327259" cy="457200"/>
          </a:xfrm>
          <a:prstGeom prst="rect">
            <a:avLst/>
          </a:prstGeom>
        </p:spPr>
      </p:pic>
      <p:pic>
        <p:nvPicPr>
          <p:cNvPr id="45" name="Graphic 44" descr="Man wearing a jacket">
            <a:extLst>
              <a:ext uri="{FF2B5EF4-FFF2-40B4-BE49-F238E27FC236}">
                <a16:creationId xmlns:a16="http://schemas.microsoft.com/office/drawing/2014/main" id="{4B574F67-D197-981B-7530-848D07D3E0E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596327" y="3544768"/>
            <a:ext cx="317951" cy="457200"/>
          </a:xfrm>
          <a:prstGeom prst="rect">
            <a:avLst/>
          </a:prstGeom>
        </p:spPr>
      </p:pic>
      <p:cxnSp>
        <p:nvCxnSpPr>
          <p:cNvPr id="47" name="Straight Connector 46">
            <a:extLst>
              <a:ext uri="{FF2B5EF4-FFF2-40B4-BE49-F238E27FC236}">
                <a16:creationId xmlns:a16="http://schemas.microsoft.com/office/drawing/2014/main" id="{80A0BF62-E4DC-D9A6-C060-B9E1D1146FF2}"/>
              </a:ext>
            </a:extLst>
          </p:cNvPr>
          <p:cNvCxnSpPr>
            <a:cxnSpLocks/>
            <a:endCxn id="27" idx="3"/>
          </p:cNvCxnSpPr>
          <p:nvPr/>
        </p:nvCxnSpPr>
        <p:spPr>
          <a:xfrm flipH="1">
            <a:off x="751976" y="2670503"/>
            <a:ext cx="200169" cy="317120"/>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81C299A-10E2-3E21-4543-CF7A7A1AE6F1}"/>
              </a:ext>
            </a:extLst>
          </p:cNvPr>
          <p:cNvCxnSpPr>
            <a:stCxn id="27" idx="2"/>
            <a:endCxn id="12" idx="1"/>
          </p:cNvCxnSpPr>
          <p:nvPr/>
        </p:nvCxnSpPr>
        <p:spPr>
          <a:xfrm>
            <a:off x="582689" y="3216223"/>
            <a:ext cx="321797" cy="24253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C348283-C321-369C-5E01-4605F4EFEB35}"/>
              </a:ext>
            </a:extLst>
          </p:cNvPr>
          <p:cNvCxnSpPr>
            <a:cxnSpLocks/>
            <a:stCxn id="12" idx="3"/>
          </p:cNvCxnSpPr>
          <p:nvPr/>
        </p:nvCxnSpPr>
        <p:spPr>
          <a:xfrm flipV="1">
            <a:off x="1354467" y="3286840"/>
            <a:ext cx="448242" cy="171919"/>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B6691E2-0D54-4466-5F0E-5E19B8B4AE20}"/>
              </a:ext>
            </a:extLst>
          </p:cNvPr>
          <p:cNvCxnSpPr>
            <a:cxnSpLocks/>
            <a:endCxn id="17" idx="1"/>
          </p:cNvCxnSpPr>
          <p:nvPr/>
        </p:nvCxnSpPr>
        <p:spPr>
          <a:xfrm>
            <a:off x="1252047" y="2610989"/>
            <a:ext cx="632191" cy="547733"/>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54B1A88-3BAC-2955-A894-9300AA374259}"/>
              </a:ext>
            </a:extLst>
          </p:cNvPr>
          <p:cNvCxnSpPr>
            <a:cxnSpLocks/>
            <a:stCxn id="17" idx="3"/>
          </p:cNvCxnSpPr>
          <p:nvPr/>
        </p:nvCxnSpPr>
        <p:spPr>
          <a:xfrm flipV="1">
            <a:off x="2224015" y="2678583"/>
            <a:ext cx="189994" cy="48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1CA0992-D257-8906-A43F-C1FF14F3BC35}"/>
              </a:ext>
            </a:extLst>
          </p:cNvPr>
          <p:cNvCxnSpPr>
            <a:cxnSpLocks/>
            <a:endCxn id="35" idx="1"/>
          </p:cNvCxnSpPr>
          <p:nvPr/>
        </p:nvCxnSpPr>
        <p:spPr>
          <a:xfrm>
            <a:off x="2651780" y="2716619"/>
            <a:ext cx="240978" cy="394597"/>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CD5EB29-94AD-04DE-3BCC-F38342854FC1}"/>
              </a:ext>
            </a:extLst>
          </p:cNvPr>
          <p:cNvCxnSpPr>
            <a:cxnSpLocks/>
            <a:stCxn id="21" idx="3"/>
          </p:cNvCxnSpPr>
          <p:nvPr/>
        </p:nvCxnSpPr>
        <p:spPr>
          <a:xfrm flipV="1">
            <a:off x="1959539" y="3319601"/>
            <a:ext cx="832723" cy="776653"/>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73BAFD4-255F-6BE7-2687-E12CFF074B75}"/>
              </a:ext>
            </a:extLst>
          </p:cNvPr>
          <p:cNvCxnSpPr>
            <a:cxnSpLocks/>
          </p:cNvCxnSpPr>
          <p:nvPr/>
        </p:nvCxnSpPr>
        <p:spPr>
          <a:xfrm flipV="1">
            <a:off x="2299316" y="3225516"/>
            <a:ext cx="492946" cy="4369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E51DDEE-5737-3CA8-0933-7325BACD1624}"/>
              </a:ext>
            </a:extLst>
          </p:cNvPr>
          <p:cNvCxnSpPr>
            <a:cxnSpLocks/>
            <a:endCxn id="17" idx="2"/>
          </p:cNvCxnSpPr>
          <p:nvPr/>
        </p:nvCxnSpPr>
        <p:spPr>
          <a:xfrm flipV="1">
            <a:off x="1923651" y="3387322"/>
            <a:ext cx="130476" cy="524459"/>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122720D-16F3-8984-7732-110AA2196F00}"/>
              </a:ext>
            </a:extLst>
          </p:cNvPr>
          <p:cNvCxnSpPr>
            <a:cxnSpLocks/>
            <a:stCxn id="6" idx="3"/>
          </p:cNvCxnSpPr>
          <p:nvPr/>
        </p:nvCxnSpPr>
        <p:spPr>
          <a:xfrm flipV="1">
            <a:off x="1158906" y="3437570"/>
            <a:ext cx="679691" cy="559612"/>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9643B5B-AD10-86CD-FEE1-68FFC6636BE9}"/>
              </a:ext>
            </a:extLst>
          </p:cNvPr>
          <p:cNvCxnSpPr>
            <a:cxnSpLocks/>
            <a:stCxn id="5" idx="3"/>
          </p:cNvCxnSpPr>
          <p:nvPr/>
        </p:nvCxnSpPr>
        <p:spPr>
          <a:xfrm flipV="1">
            <a:off x="667818" y="4233750"/>
            <a:ext cx="870056" cy="249672"/>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DA9D9B7-839B-F6D7-7DC9-8D79A59DEE7B}"/>
              </a:ext>
            </a:extLst>
          </p:cNvPr>
          <p:cNvCxnSpPr>
            <a:cxnSpLocks/>
            <a:stCxn id="5" idx="2"/>
            <a:endCxn id="41" idx="1"/>
          </p:cNvCxnSpPr>
          <p:nvPr/>
        </p:nvCxnSpPr>
        <p:spPr>
          <a:xfrm>
            <a:off x="516220" y="4712022"/>
            <a:ext cx="409174" cy="25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67806575-8DAF-12AC-ECBF-045170BFF3E7}"/>
              </a:ext>
            </a:extLst>
          </p:cNvPr>
          <p:cNvCxnSpPr>
            <a:cxnSpLocks/>
            <a:stCxn id="41" idx="3"/>
            <a:endCxn id="21" idx="2"/>
          </p:cNvCxnSpPr>
          <p:nvPr/>
        </p:nvCxnSpPr>
        <p:spPr>
          <a:xfrm flipV="1">
            <a:off x="1237970" y="4324854"/>
            <a:ext cx="565281" cy="637477"/>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0371BB50-BBC9-3257-0F04-A22965CFEE2F}"/>
              </a:ext>
            </a:extLst>
          </p:cNvPr>
          <p:cNvCxnSpPr>
            <a:cxnSpLocks/>
            <a:endCxn id="24" idx="1"/>
          </p:cNvCxnSpPr>
          <p:nvPr/>
        </p:nvCxnSpPr>
        <p:spPr>
          <a:xfrm flipV="1">
            <a:off x="2054126" y="4144158"/>
            <a:ext cx="414234" cy="28771"/>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2B0CA7E-3EF4-E293-E705-B76DAB809124}"/>
              </a:ext>
            </a:extLst>
          </p:cNvPr>
          <p:cNvCxnSpPr>
            <a:cxnSpLocks/>
            <a:stCxn id="24" idx="3"/>
            <a:endCxn id="35" idx="2"/>
          </p:cNvCxnSpPr>
          <p:nvPr/>
        </p:nvCxnSpPr>
        <p:spPr>
          <a:xfrm flipV="1">
            <a:off x="2795619" y="3339816"/>
            <a:ext cx="246790" cy="804342"/>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5B58BFC-E18F-DE16-D961-33E4E2B9D6FC}"/>
              </a:ext>
            </a:extLst>
          </p:cNvPr>
          <p:cNvCxnSpPr>
            <a:cxnSpLocks/>
          </p:cNvCxnSpPr>
          <p:nvPr/>
        </p:nvCxnSpPr>
        <p:spPr>
          <a:xfrm flipV="1">
            <a:off x="3283393" y="2994443"/>
            <a:ext cx="574356" cy="221780"/>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41119FC-B5B9-17BC-A7AD-B8A433BB5D37}"/>
              </a:ext>
            </a:extLst>
          </p:cNvPr>
          <p:cNvCxnSpPr>
            <a:cxnSpLocks/>
            <a:endCxn id="45" idx="1"/>
          </p:cNvCxnSpPr>
          <p:nvPr/>
        </p:nvCxnSpPr>
        <p:spPr>
          <a:xfrm>
            <a:off x="3220825" y="3360031"/>
            <a:ext cx="375502" cy="413337"/>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D682737-1D97-9333-71A0-D82E4AC569D1}"/>
              </a:ext>
            </a:extLst>
          </p:cNvPr>
          <p:cNvCxnSpPr>
            <a:cxnSpLocks/>
            <a:endCxn id="34" idx="0"/>
          </p:cNvCxnSpPr>
          <p:nvPr/>
        </p:nvCxnSpPr>
        <p:spPr>
          <a:xfrm>
            <a:off x="3857749" y="4144158"/>
            <a:ext cx="128731" cy="682502"/>
          </a:xfrm>
          <a:prstGeom prst="line">
            <a:avLst/>
          </a:prstGeom>
          <a:ln w="2857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D7CCE872-FA26-FFFB-6877-B8F2C7974680}"/>
              </a:ext>
            </a:extLst>
          </p:cNvPr>
          <p:cNvCxnSpPr>
            <a:cxnSpLocks/>
          </p:cNvCxnSpPr>
          <p:nvPr/>
        </p:nvCxnSpPr>
        <p:spPr>
          <a:xfrm flipH="1">
            <a:off x="3308356" y="4101913"/>
            <a:ext cx="319781" cy="511056"/>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9FEB9CE-CA04-2521-E8BE-2CF813DFE126}"/>
              </a:ext>
            </a:extLst>
          </p:cNvPr>
          <p:cNvCxnSpPr>
            <a:cxnSpLocks/>
          </p:cNvCxnSpPr>
          <p:nvPr/>
        </p:nvCxnSpPr>
        <p:spPr>
          <a:xfrm flipH="1" flipV="1">
            <a:off x="3357407" y="4957526"/>
            <a:ext cx="397895" cy="192422"/>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8B386326-2906-D26B-2EC6-BBF854D4D52A}"/>
              </a:ext>
            </a:extLst>
          </p:cNvPr>
          <p:cNvCxnSpPr>
            <a:cxnSpLocks/>
          </p:cNvCxnSpPr>
          <p:nvPr/>
        </p:nvCxnSpPr>
        <p:spPr>
          <a:xfrm flipH="1" flipV="1">
            <a:off x="2742202" y="4479907"/>
            <a:ext cx="214597" cy="212304"/>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E69B6756-3032-761D-C8F0-A3FC47F63564}"/>
              </a:ext>
            </a:extLst>
          </p:cNvPr>
          <p:cNvCxnSpPr>
            <a:cxnSpLocks/>
          </p:cNvCxnSpPr>
          <p:nvPr/>
        </p:nvCxnSpPr>
        <p:spPr>
          <a:xfrm flipH="1">
            <a:off x="2299316" y="4881861"/>
            <a:ext cx="5197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9F0E000A-A4B3-72AF-58E8-499FEB101411}"/>
              </a:ext>
            </a:extLst>
          </p:cNvPr>
          <p:cNvCxnSpPr>
            <a:cxnSpLocks/>
          </p:cNvCxnSpPr>
          <p:nvPr/>
        </p:nvCxnSpPr>
        <p:spPr>
          <a:xfrm flipH="1">
            <a:off x="1282926" y="4957526"/>
            <a:ext cx="519783" cy="71313"/>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2A3467A-19A0-8C21-019D-35461D2F768E}"/>
              </a:ext>
            </a:extLst>
          </p:cNvPr>
          <p:cNvCxnSpPr>
            <a:cxnSpLocks/>
          </p:cNvCxnSpPr>
          <p:nvPr/>
        </p:nvCxnSpPr>
        <p:spPr>
          <a:xfrm flipH="1">
            <a:off x="1483620" y="5066525"/>
            <a:ext cx="399571" cy="315985"/>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963B1349-3711-0A81-8947-49132441B9D9}"/>
              </a:ext>
            </a:extLst>
          </p:cNvPr>
          <p:cNvCxnSpPr>
            <a:cxnSpLocks/>
          </p:cNvCxnSpPr>
          <p:nvPr/>
        </p:nvCxnSpPr>
        <p:spPr>
          <a:xfrm>
            <a:off x="2139285" y="5066525"/>
            <a:ext cx="160031" cy="117172"/>
          </a:xfrm>
          <a:prstGeom prst="line">
            <a:avLst/>
          </a:prstGeom>
          <a:ln w="28575"/>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AD8BAAE8-4AE0-557A-B6BB-2E51107C3E9A}"/>
              </a:ext>
            </a:extLst>
          </p:cNvPr>
          <p:cNvSpPr/>
          <p:nvPr/>
        </p:nvSpPr>
        <p:spPr>
          <a:xfrm>
            <a:off x="2280716" y="240886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4" name="Oval 83">
            <a:extLst>
              <a:ext uri="{FF2B5EF4-FFF2-40B4-BE49-F238E27FC236}">
                <a16:creationId xmlns:a16="http://schemas.microsoft.com/office/drawing/2014/main" id="{7119BAD9-C909-21EB-B2AE-E43BE45FDD39}"/>
              </a:ext>
            </a:extLst>
          </p:cNvPr>
          <p:cNvSpPr/>
          <p:nvPr/>
        </p:nvSpPr>
        <p:spPr>
          <a:xfrm>
            <a:off x="277450" y="30045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5" name="Oval 84">
            <a:extLst>
              <a:ext uri="{FF2B5EF4-FFF2-40B4-BE49-F238E27FC236}">
                <a16:creationId xmlns:a16="http://schemas.microsoft.com/office/drawing/2014/main" id="{56977944-73D7-071E-FD46-432518FABF03}"/>
              </a:ext>
            </a:extLst>
          </p:cNvPr>
          <p:cNvSpPr/>
          <p:nvPr/>
        </p:nvSpPr>
        <p:spPr>
          <a:xfrm>
            <a:off x="796605" y="4025682"/>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7" name="Oval 86">
            <a:extLst>
              <a:ext uri="{FF2B5EF4-FFF2-40B4-BE49-F238E27FC236}">
                <a16:creationId xmlns:a16="http://schemas.microsoft.com/office/drawing/2014/main" id="{A8F32F8C-1B9C-BABB-40F2-414FD3F7EDC1}"/>
              </a:ext>
            </a:extLst>
          </p:cNvPr>
          <p:cNvSpPr/>
          <p:nvPr/>
        </p:nvSpPr>
        <p:spPr>
          <a:xfrm>
            <a:off x="238043" y="4496409"/>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88" name="Oval 87">
            <a:extLst>
              <a:ext uri="{FF2B5EF4-FFF2-40B4-BE49-F238E27FC236}">
                <a16:creationId xmlns:a16="http://schemas.microsoft.com/office/drawing/2014/main" id="{C838E6B2-96AB-0911-FC81-5A5A0814D93E}"/>
              </a:ext>
            </a:extLst>
          </p:cNvPr>
          <p:cNvSpPr/>
          <p:nvPr/>
        </p:nvSpPr>
        <p:spPr>
          <a:xfrm>
            <a:off x="1091323" y="5543694"/>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90" name="Oval 89">
            <a:extLst>
              <a:ext uri="{FF2B5EF4-FFF2-40B4-BE49-F238E27FC236}">
                <a16:creationId xmlns:a16="http://schemas.microsoft.com/office/drawing/2014/main" id="{808B44F3-BD07-B1A6-299E-7707DF5F4F27}"/>
              </a:ext>
            </a:extLst>
          </p:cNvPr>
          <p:cNvSpPr/>
          <p:nvPr/>
        </p:nvSpPr>
        <p:spPr>
          <a:xfrm>
            <a:off x="2422047" y="5427641"/>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91" name="Oval 90">
            <a:extLst>
              <a:ext uri="{FF2B5EF4-FFF2-40B4-BE49-F238E27FC236}">
                <a16:creationId xmlns:a16="http://schemas.microsoft.com/office/drawing/2014/main" id="{4797A62C-064B-9C44-D2AC-3D06B06EBDE4}"/>
              </a:ext>
            </a:extLst>
          </p:cNvPr>
          <p:cNvSpPr/>
          <p:nvPr/>
        </p:nvSpPr>
        <p:spPr>
          <a:xfrm>
            <a:off x="3819852" y="3785857"/>
            <a:ext cx="274320" cy="2743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mj-lt"/>
              </a:rPr>
              <a:t>A</a:t>
            </a:r>
          </a:p>
        </p:txBody>
      </p:sp>
      <p:sp>
        <p:nvSpPr>
          <p:cNvPr id="93" name="Oval 92">
            <a:extLst>
              <a:ext uri="{FF2B5EF4-FFF2-40B4-BE49-F238E27FC236}">
                <a16:creationId xmlns:a16="http://schemas.microsoft.com/office/drawing/2014/main" id="{9AC49993-E572-1BF6-E91B-D812DB554285}"/>
              </a:ext>
            </a:extLst>
          </p:cNvPr>
          <p:cNvSpPr/>
          <p:nvPr/>
        </p:nvSpPr>
        <p:spPr>
          <a:xfrm>
            <a:off x="4024025" y="516121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4" name="Oval 93">
            <a:extLst>
              <a:ext uri="{FF2B5EF4-FFF2-40B4-BE49-F238E27FC236}">
                <a16:creationId xmlns:a16="http://schemas.microsoft.com/office/drawing/2014/main" id="{001A5A24-4454-DA11-3DF5-BAF4ED820E72}"/>
              </a:ext>
            </a:extLst>
          </p:cNvPr>
          <p:cNvSpPr/>
          <p:nvPr/>
        </p:nvSpPr>
        <p:spPr>
          <a:xfrm>
            <a:off x="3104982" y="489167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6" name="Oval 95">
            <a:extLst>
              <a:ext uri="{FF2B5EF4-FFF2-40B4-BE49-F238E27FC236}">
                <a16:creationId xmlns:a16="http://schemas.microsoft.com/office/drawing/2014/main" id="{3F321509-23C7-B1BE-AA11-6422409F9E8E}"/>
              </a:ext>
            </a:extLst>
          </p:cNvPr>
          <p:cNvSpPr/>
          <p:nvPr/>
        </p:nvSpPr>
        <p:spPr>
          <a:xfrm>
            <a:off x="2594576" y="418407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7" name="Oval 96">
            <a:extLst>
              <a:ext uri="{FF2B5EF4-FFF2-40B4-BE49-F238E27FC236}">
                <a16:creationId xmlns:a16="http://schemas.microsoft.com/office/drawing/2014/main" id="{0F09BA83-0419-78C2-B7B5-18AE81A6B976}"/>
              </a:ext>
            </a:extLst>
          </p:cNvPr>
          <p:cNvSpPr/>
          <p:nvPr/>
        </p:nvSpPr>
        <p:spPr>
          <a:xfrm>
            <a:off x="3023361" y="3144583"/>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99" name="Oval 98">
            <a:extLst>
              <a:ext uri="{FF2B5EF4-FFF2-40B4-BE49-F238E27FC236}">
                <a16:creationId xmlns:a16="http://schemas.microsoft.com/office/drawing/2014/main" id="{924837E8-70D4-3B06-6FCA-4A56057393FF}"/>
              </a:ext>
            </a:extLst>
          </p:cNvPr>
          <p:cNvSpPr/>
          <p:nvPr/>
        </p:nvSpPr>
        <p:spPr>
          <a:xfrm>
            <a:off x="2013217" y="3177907"/>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0" name="Oval 99">
            <a:extLst>
              <a:ext uri="{FF2B5EF4-FFF2-40B4-BE49-F238E27FC236}">
                <a16:creationId xmlns:a16="http://schemas.microsoft.com/office/drawing/2014/main" id="{B254064F-EFC7-7D05-694C-8FEC0E7BA22F}"/>
              </a:ext>
            </a:extLst>
          </p:cNvPr>
          <p:cNvSpPr/>
          <p:nvPr/>
        </p:nvSpPr>
        <p:spPr>
          <a:xfrm>
            <a:off x="1767486" y="4092848"/>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1" name="Oval 100">
            <a:extLst>
              <a:ext uri="{FF2B5EF4-FFF2-40B4-BE49-F238E27FC236}">
                <a16:creationId xmlns:a16="http://schemas.microsoft.com/office/drawing/2014/main" id="{84C1D9CF-64EF-298C-8751-4F4EDCECC31C}"/>
              </a:ext>
            </a:extLst>
          </p:cNvPr>
          <p:cNvSpPr/>
          <p:nvPr/>
        </p:nvSpPr>
        <p:spPr>
          <a:xfrm>
            <a:off x="800339" y="501874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3" name="Oval 102">
            <a:extLst>
              <a:ext uri="{FF2B5EF4-FFF2-40B4-BE49-F238E27FC236}">
                <a16:creationId xmlns:a16="http://schemas.microsoft.com/office/drawing/2014/main" id="{887DF2E7-2A87-5AC8-03DC-6A8B5E26BBF8}"/>
              </a:ext>
            </a:extLst>
          </p:cNvPr>
          <p:cNvSpPr/>
          <p:nvPr/>
        </p:nvSpPr>
        <p:spPr>
          <a:xfrm>
            <a:off x="806096" y="3458759"/>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4" name="Oval 103">
            <a:extLst>
              <a:ext uri="{FF2B5EF4-FFF2-40B4-BE49-F238E27FC236}">
                <a16:creationId xmlns:a16="http://schemas.microsoft.com/office/drawing/2014/main" id="{7CBC9402-C0E8-4FE1-B695-F86E2925C720}"/>
              </a:ext>
            </a:extLst>
          </p:cNvPr>
          <p:cNvSpPr/>
          <p:nvPr/>
        </p:nvSpPr>
        <p:spPr>
          <a:xfrm>
            <a:off x="841590" y="2369095"/>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5" name="Oval 104">
            <a:extLst>
              <a:ext uri="{FF2B5EF4-FFF2-40B4-BE49-F238E27FC236}">
                <a16:creationId xmlns:a16="http://schemas.microsoft.com/office/drawing/2014/main" id="{0C0712C6-CA53-7C7C-6E28-7F45E3AC558C}"/>
              </a:ext>
            </a:extLst>
          </p:cNvPr>
          <p:cNvSpPr/>
          <p:nvPr/>
        </p:nvSpPr>
        <p:spPr>
          <a:xfrm>
            <a:off x="3949818" y="2808526"/>
            <a:ext cx="274320" cy="27432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mj-lt"/>
              </a:rPr>
              <a:t>B</a:t>
            </a:r>
          </a:p>
        </p:txBody>
      </p:sp>
      <p:sp>
        <p:nvSpPr>
          <p:cNvPr id="106" name="Arrow: Right 105">
            <a:extLst>
              <a:ext uri="{FF2B5EF4-FFF2-40B4-BE49-F238E27FC236}">
                <a16:creationId xmlns:a16="http://schemas.microsoft.com/office/drawing/2014/main" id="{7E687F6E-D55C-EFD6-D13E-0302CEE4118D}"/>
              </a:ext>
            </a:extLst>
          </p:cNvPr>
          <p:cNvSpPr/>
          <p:nvPr/>
        </p:nvSpPr>
        <p:spPr>
          <a:xfrm>
            <a:off x="7398217" y="3467552"/>
            <a:ext cx="821758" cy="255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00A9F66B-4568-D474-77A2-0C8DC9AF61FD}"/>
              </a:ext>
            </a:extLst>
          </p:cNvPr>
          <p:cNvSpPr txBox="1"/>
          <p:nvPr/>
        </p:nvSpPr>
        <p:spPr>
          <a:xfrm>
            <a:off x="6652531" y="3755066"/>
            <a:ext cx="2790397" cy="2031325"/>
          </a:xfrm>
          <a:prstGeom prst="rect">
            <a:avLst/>
          </a:prstGeom>
          <a:noFill/>
        </p:spPr>
        <p:txBody>
          <a:bodyPr wrap="square" rtlCol="0">
            <a:spAutoFit/>
          </a:bodyPr>
          <a:lstStyle/>
          <a:p>
            <a:r>
              <a:rPr lang="en-US" dirty="0">
                <a:latin typeface="+mj-lt"/>
              </a:rPr>
              <a:t>Use Network Information + Assumptions on how spill-overs change outcome </a:t>
            </a:r>
          </a:p>
          <a:p>
            <a:r>
              <a:rPr lang="en-US" dirty="0">
                <a:latin typeface="+mj-lt"/>
              </a:rPr>
              <a:t>(e.g. additive homophily effects, market equilibrium behavior, Nash equilibrium behavior)</a:t>
            </a:r>
          </a:p>
        </p:txBody>
      </p:sp>
      <p:cxnSp>
        <p:nvCxnSpPr>
          <p:cNvPr id="108" name="Straight Arrow Connector 107">
            <a:extLst>
              <a:ext uri="{FF2B5EF4-FFF2-40B4-BE49-F238E27FC236}">
                <a16:creationId xmlns:a16="http://schemas.microsoft.com/office/drawing/2014/main" id="{B6A2B454-EC85-ACCE-3DFC-44DBDFACDA40}"/>
              </a:ext>
            </a:extLst>
          </p:cNvPr>
          <p:cNvCxnSpPr>
            <a:cxnSpLocks/>
          </p:cNvCxnSpPr>
          <p:nvPr/>
        </p:nvCxnSpPr>
        <p:spPr>
          <a:xfrm>
            <a:off x="9727562" y="6156308"/>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EAFE797-22FA-A4EA-3988-FB453F220BE5}"/>
              </a:ext>
            </a:extLst>
          </p:cNvPr>
          <p:cNvCxnSpPr>
            <a:cxnSpLocks/>
          </p:cNvCxnSpPr>
          <p:nvPr/>
        </p:nvCxnSpPr>
        <p:spPr>
          <a:xfrm rot="16200000">
            <a:off x="8854437" y="5464989"/>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BEBA2113-A6F5-F767-D417-E2FC7814A8CE}"/>
              </a:ext>
            </a:extLst>
          </p:cNvPr>
          <p:cNvSpPr/>
          <p:nvPr/>
        </p:nvSpPr>
        <p:spPr>
          <a:xfrm>
            <a:off x="9857737" y="5501040"/>
            <a:ext cx="309486" cy="65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 name="Rectangle 110">
            <a:extLst>
              <a:ext uri="{FF2B5EF4-FFF2-40B4-BE49-F238E27FC236}">
                <a16:creationId xmlns:a16="http://schemas.microsoft.com/office/drawing/2014/main" id="{55B2C885-DFC9-FEC1-DC40-058228F26554}"/>
              </a:ext>
            </a:extLst>
          </p:cNvPr>
          <p:cNvSpPr/>
          <p:nvPr/>
        </p:nvSpPr>
        <p:spPr>
          <a:xfrm>
            <a:off x="10167222" y="5149948"/>
            <a:ext cx="331059" cy="1007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2" name="Rectangle 111">
            <a:extLst>
              <a:ext uri="{FF2B5EF4-FFF2-40B4-BE49-F238E27FC236}">
                <a16:creationId xmlns:a16="http://schemas.microsoft.com/office/drawing/2014/main" id="{77D86AF7-B988-FB6C-E624-FCF460B8723E}"/>
              </a:ext>
            </a:extLst>
          </p:cNvPr>
          <p:cNvSpPr/>
          <p:nvPr/>
        </p:nvSpPr>
        <p:spPr>
          <a:xfrm>
            <a:off x="10487500" y="5649547"/>
            <a:ext cx="320255" cy="507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13" name="Rectangle 112">
            <a:extLst>
              <a:ext uri="{FF2B5EF4-FFF2-40B4-BE49-F238E27FC236}">
                <a16:creationId xmlns:a16="http://schemas.microsoft.com/office/drawing/2014/main" id="{F657492A-B71B-7F3D-743A-310FB841C6EC}"/>
              </a:ext>
            </a:extLst>
          </p:cNvPr>
          <p:cNvSpPr/>
          <p:nvPr/>
        </p:nvSpPr>
        <p:spPr>
          <a:xfrm>
            <a:off x="10807779" y="5993353"/>
            <a:ext cx="309486" cy="163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14" name="Graphic 113" descr="Dollar with solid fill">
            <a:extLst>
              <a:ext uri="{FF2B5EF4-FFF2-40B4-BE49-F238E27FC236}">
                <a16:creationId xmlns:a16="http://schemas.microsoft.com/office/drawing/2014/main" id="{0436B477-0AE0-01B7-873E-35E07B4468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4526" y="6186414"/>
            <a:ext cx="309486" cy="309486"/>
          </a:xfrm>
          <a:prstGeom prst="rect">
            <a:avLst/>
          </a:prstGeom>
        </p:spPr>
      </p:pic>
      <p:sp>
        <p:nvSpPr>
          <p:cNvPr id="115" name="TextBox 114">
            <a:extLst>
              <a:ext uri="{FF2B5EF4-FFF2-40B4-BE49-F238E27FC236}">
                <a16:creationId xmlns:a16="http://schemas.microsoft.com/office/drawing/2014/main" id="{23144BA3-601B-804C-B59B-F7A4658CC29C}"/>
              </a:ext>
            </a:extLst>
          </p:cNvPr>
          <p:cNvSpPr txBox="1"/>
          <p:nvPr/>
        </p:nvSpPr>
        <p:spPr>
          <a:xfrm>
            <a:off x="9337838" y="4073974"/>
            <a:ext cx="1297150" cy="369332"/>
          </a:xfrm>
          <a:prstGeom prst="rect">
            <a:avLst/>
          </a:prstGeom>
          <a:noFill/>
        </p:spPr>
        <p:txBody>
          <a:bodyPr wrap="none" rtlCol="0">
            <a:spAutoFit/>
          </a:bodyPr>
          <a:lstStyle/>
          <a:p>
            <a:r>
              <a:rPr lang="en-US" dirty="0">
                <a:latin typeface="+mj-lt"/>
              </a:rPr>
              <a:t>% of people</a:t>
            </a:r>
          </a:p>
        </p:txBody>
      </p:sp>
      <p:cxnSp>
        <p:nvCxnSpPr>
          <p:cNvPr id="116" name="Straight Arrow Connector 115">
            <a:extLst>
              <a:ext uri="{FF2B5EF4-FFF2-40B4-BE49-F238E27FC236}">
                <a16:creationId xmlns:a16="http://schemas.microsoft.com/office/drawing/2014/main" id="{C13CA7EC-FA41-1755-DEF8-9AAECE809624}"/>
              </a:ext>
            </a:extLst>
          </p:cNvPr>
          <p:cNvCxnSpPr>
            <a:cxnSpLocks/>
          </p:cNvCxnSpPr>
          <p:nvPr/>
        </p:nvCxnSpPr>
        <p:spPr>
          <a:xfrm>
            <a:off x="9578187" y="2985923"/>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75A5ABD-1CAF-8B4A-C2BF-AB0DE5893A3A}"/>
              </a:ext>
            </a:extLst>
          </p:cNvPr>
          <p:cNvCxnSpPr>
            <a:cxnSpLocks/>
          </p:cNvCxnSpPr>
          <p:nvPr/>
        </p:nvCxnSpPr>
        <p:spPr>
          <a:xfrm rot="16200000">
            <a:off x="8705062" y="2294604"/>
            <a:ext cx="200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D3966BF3-6FFC-E42C-3587-2700777010BA}"/>
              </a:ext>
            </a:extLst>
          </p:cNvPr>
          <p:cNvSpPr/>
          <p:nvPr/>
        </p:nvSpPr>
        <p:spPr>
          <a:xfrm>
            <a:off x="9708362" y="2218707"/>
            <a:ext cx="309486" cy="76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9" name="Rectangle 118">
            <a:extLst>
              <a:ext uri="{FF2B5EF4-FFF2-40B4-BE49-F238E27FC236}">
                <a16:creationId xmlns:a16="http://schemas.microsoft.com/office/drawing/2014/main" id="{6C7FCE8E-F32D-3C14-5B53-16EF181C775B}"/>
              </a:ext>
            </a:extLst>
          </p:cNvPr>
          <p:cNvSpPr/>
          <p:nvPr/>
        </p:nvSpPr>
        <p:spPr>
          <a:xfrm>
            <a:off x="10017847" y="2009353"/>
            <a:ext cx="331049" cy="977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20" name="Rectangle 119">
            <a:extLst>
              <a:ext uri="{FF2B5EF4-FFF2-40B4-BE49-F238E27FC236}">
                <a16:creationId xmlns:a16="http://schemas.microsoft.com/office/drawing/2014/main" id="{0862CD11-FE8C-1E14-1CFA-85E4BECB5BD2}"/>
              </a:ext>
            </a:extLst>
          </p:cNvPr>
          <p:cNvSpPr/>
          <p:nvPr/>
        </p:nvSpPr>
        <p:spPr>
          <a:xfrm>
            <a:off x="10338126" y="2677890"/>
            <a:ext cx="309486" cy="3087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21" name="Rectangle 120">
            <a:extLst>
              <a:ext uri="{FF2B5EF4-FFF2-40B4-BE49-F238E27FC236}">
                <a16:creationId xmlns:a16="http://schemas.microsoft.com/office/drawing/2014/main" id="{FA45135D-075A-3179-C482-EC1773C29EFF}"/>
              </a:ext>
            </a:extLst>
          </p:cNvPr>
          <p:cNvSpPr/>
          <p:nvPr/>
        </p:nvSpPr>
        <p:spPr>
          <a:xfrm>
            <a:off x="10658404" y="2904694"/>
            <a:ext cx="309486" cy="81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122" name="Graphic 121" descr="Dollar with solid fill">
            <a:extLst>
              <a:ext uri="{FF2B5EF4-FFF2-40B4-BE49-F238E27FC236}">
                <a16:creationId xmlns:a16="http://schemas.microsoft.com/office/drawing/2014/main" id="{0997BE1D-F93C-38A4-52C8-3D461C0006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5151" y="3016029"/>
            <a:ext cx="309486" cy="309486"/>
          </a:xfrm>
          <a:prstGeom prst="rect">
            <a:avLst/>
          </a:prstGeom>
        </p:spPr>
      </p:pic>
      <p:sp>
        <p:nvSpPr>
          <p:cNvPr id="123" name="TextBox 122">
            <a:extLst>
              <a:ext uri="{FF2B5EF4-FFF2-40B4-BE49-F238E27FC236}">
                <a16:creationId xmlns:a16="http://schemas.microsoft.com/office/drawing/2014/main" id="{61B79BC8-91E7-E3E4-BDCF-7D2F211AAB73}"/>
              </a:ext>
            </a:extLst>
          </p:cNvPr>
          <p:cNvSpPr txBox="1"/>
          <p:nvPr/>
        </p:nvSpPr>
        <p:spPr>
          <a:xfrm>
            <a:off x="9188463" y="903589"/>
            <a:ext cx="1297150" cy="369332"/>
          </a:xfrm>
          <a:prstGeom prst="rect">
            <a:avLst/>
          </a:prstGeom>
          <a:noFill/>
        </p:spPr>
        <p:txBody>
          <a:bodyPr wrap="none" rtlCol="0">
            <a:spAutoFit/>
          </a:bodyPr>
          <a:lstStyle/>
          <a:p>
            <a:r>
              <a:rPr lang="en-US" dirty="0">
                <a:latin typeface="+mj-lt"/>
              </a:rPr>
              <a:t>% of people</a:t>
            </a: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DF2DE6FE-248E-DB55-991E-86C71D20A982}"/>
                  </a:ext>
                </a:extLst>
              </p:cNvPr>
              <p:cNvSpPr txBox="1"/>
              <p:nvPr/>
            </p:nvSpPr>
            <p:spPr>
              <a:xfrm>
                <a:off x="10021205" y="1655992"/>
                <a:ext cx="7263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latin typeface="+mj-lt"/>
                </a:endParaRPr>
              </a:p>
            </p:txBody>
          </p:sp>
        </mc:Choice>
        <mc:Fallback xmlns="">
          <p:sp>
            <p:nvSpPr>
              <p:cNvPr id="125" name="TextBox 124">
                <a:extLst>
                  <a:ext uri="{FF2B5EF4-FFF2-40B4-BE49-F238E27FC236}">
                    <a16:creationId xmlns:a16="http://schemas.microsoft.com/office/drawing/2014/main" id="{DF2DE6FE-248E-DB55-991E-86C71D20A982}"/>
                  </a:ext>
                </a:extLst>
              </p:cNvPr>
              <p:cNvSpPr txBox="1">
                <a:spLocks noRot="1" noChangeAspect="1" noMove="1" noResize="1" noEditPoints="1" noAdjustHandles="1" noChangeArrowheads="1" noChangeShapeType="1" noTextEdit="1"/>
              </p:cNvSpPr>
              <p:nvPr/>
            </p:nvSpPr>
            <p:spPr>
              <a:xfrm>
                <a:off x="10021205" y="1655992"/>
                <a:ext cx="726353"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D15D39E4-A6D5-2F86-6B5A-B566020BCA5F}"/>
                  </a:ext>
                </a:extLst>
              </p:cNvPr>
              <p:cNvSpPr txBox="1"/>
              <p:nvPr/>
            </p:nvSpPr>
            <p:spPr>
              <a:xfrm>
                <a:off x="10025199" y="4638490"/>
                <a:ext cx="7367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latin typeface="+mj-lt"/>
                </a:endParaRPr>
              </a:p>
            </p:txBody>
          </p:sp>
        </mc:Choice>
        <mc:Fallback xmlns="">
          <p:sp>
            <p:nvSpPr>
              <p:cNvPr id="126" name="TextBox 125">
                <a:extLst>
                  <a:ext uri="{FF2B5EF4-FFF2-40B4-BE49-F238E27FC236}">
                    <a16:creationId xmlns:a16="http://schemas.microsoft.com/office/drawing/2014/main" id="{D15D39E4-A6D5-2F86-6B5A-B566020BCA5F}"/>
                  </a:ext>
                </a:extLst>
              </p:cNvPr>
              <p:cNvSpPr txBox="1">
                <a:spLocks noRot="1" noChangeAspect="1" noMove="1" noResize="1" noEditPoints="1" noAdjustHandles="1" noChangeArrowheads="1" noChangeShapeType="1" noTextEdit="1"/>
              </p:cNvSpPr>
              <p:nvPr/>
            </p:nvSpPr>
            <p:spPr>
              <a:xfrm>
                <a:off x="10025199" y="4638490"/>
                <a:ext cx="736740" cy="369332"/>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04470422-0189-CA39-33E8-53A1E5BD7A4B}"/>
                  </a:ext>
                </a:extLst>
              </p:cNvPr>
              <p:cNvSpPr txBox="1"/>
              <p:nvPr/>
            </p:nvSpPr>
            <p:spPr>
              <a:xfrm>
                <a:off x="9339961" y="6409870"/>
                <a:ext cx="264534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r>
                      <a:rPr lang="en-US" b="0" i="1" smtClean="0">
                        <a:latin typeface="Cambria Math" panose="02040503050406030204" pitchFamily="18" charset="0"/>
                      </a:rPr>
                      <m:t>=20$</m:t>
                    </m:r>
                  </m:oMath>
                </a14:m>
                <a:r>
                  <a:rPr lang="en-US" dirty="0">
                    <a:latin typeface="+mj-lt"/>
                  </a:rPr>
                  <a:t> (average spend)</a:t>
                </a:r>
              </a:p>
            </p:txBody>
          </p:sp>
        </mc:Choice>
        <mc:Fallback xmlns="">
          <p:sp>
            <p:nvSpPr>
              <p:cNvPr id="1024" name="TextBox 1023">
                <a:extLst>
                  <a:ext uri="{FF2B5EF4-FFF2-40B4-BE49-F238E27FC236}">
                    <a16:creationId xmlns:a16="http://schemas.microsoft.com/office/drawing/2014/main" id="{04470422-0189-CA39-33E8-53A1E5BD7A4B}"/>
                  </a:ext>
                </a:extLst>
              </p:cNvPr>
              <p:cNvSpPr txBox="1">
                <a:spLocks noRot="1" noChangeAspect="1" noMove="1" noResize="1" noEditPoints="1" noAdjustHandles="1" noChangeArrowheads="1" noChangeShapeType="1" noTextEdit="1"/>
              </p:cNvSpPr>
              <p:nvPr/>
            </p:nvSpPr>
            <p:spPr>
              <a:xfrm>
                <a:off x="9339961" y="6409870"/>
                <a:ext cx="2645340" cy="369332"/>
              </a:xfrm>
              <a:prstGeom prst="rect">
                <a:avLst/>
              </a:prstGeom>
              <a:blipFill>
                <a:blip r:embed="rId36"/>
                <a:stretch>
                  <a:fillRect t="-8197" r="-161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215C05AF-D05F-D4DD-164F-F5C2DF498171}"/>
                  </a:ext>
                </a:extLst>
              </p:cNvPr>
              <p:cNvSpPr txBox="1"/>
              <p:nvPr/>
            </p:nvSpPr>
            <p:spPr>
              <a:xfrm>
                <a:off x="9188463" y="3376915"/>
                <a:ext cx="2640916"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=10$</m:t>
                    </m:r>
                  </m:oMath>
                </a14:m>
                <a:r>
                  <a:rPr lang="en-US" dirty="0">
                    <a:latin typeface="+mj-lt"/>
                  </a:rPr>
                  <a:t> (average spend)</a:t>
                </a:r>
              </a:p>
            </p:txBody>
          </p:sp>
        </mc:Choice>
        <mc:Fallback xmlns="">
          <p:sp>
            <p:nvSpPr>
              <p:cNvPr id="1025" name="TextBox 1024">
                <a:extLst>
                  <a:ext uri="{FF2B5EF4-FFF2-40B4-BE49-F238E27FC236}">
                    <a16:creationId xmlns:a16="http://schemas.microsoft.com/office/drawing/2014/main" id="{215C05AF-D05F-D4DD-164F-F5C2DF498171}"/>
                  </a:ext>
                </a:extLst>
              </p:cNvPr>
              <p:cNvSpPr txBox="1">
                <a:spLocks noRot="1" noChangeAspect="1" noMove="1" noResize="1" noEditPoints="1" noAdjustHandles="1" noChangeArrowheads="1" noChangeShapeType="1" noTextEdit="1"/>
              </p:cNvSpPr>
              <p:nvPr/>
            </p:nvSpPr>
            <p:spPr>
              <a:xfrm>
                <a:off x="9188463" y="3376915"/>
                <a:ext cx="2640916" cy="369332"/>
              </a:xfrm>
              <a:prstGeom prst="rect">
                <a:avLst/>
              </a:prstGeom>
              <a:blipFill>
                <a:blip r:embed="rId37"/>
                <a:stretch>
                  <a:fillRect t="-9836" r="-1382" b="-24590"/>
                </a:stretch>
              </a:blipFill>
            </p:spPr>
            <p:txBody>
              <a:bodyPr/>
              <a:lstStyle/>
              <a:p>
                <a:r>
                  <a:rPr lang="en-US">
                    <a:noFill/>
                  </a:rPr>
                  <a:t> </a:t>
                </a:r>
              </a:p>
            </p:txBody>
          </p:sp>
        </mc:Fallback>
      </mc:AlternateContent>
      <p:sp>
        <p:nvSpPr>
          <p:cNvPr id="1027" name="TextBox 1026">
            <a:extLst>
              <a:ext uri="{FF2B5EF4-FFF2-40B4-BE49-F238E27FC236}">
                <a16:creationId xmlns:a16="http://schemas.microsoft.com/office/drawing/2014/main" id="{788AA6BD-4423-F62F-4749-1FCD08E865AD}"/>
              </a:ext>
            </a:extLst>
          </p:cNvPr>
          <p:cNvSpPr txBox="1"/>
          <p:nvPr/>
        </p:nvSpPr>
        <p:spPr>
          <a:xfrm>
            <a:off x="7368890" y="2461819"/>
            <a:ext cx="1106446" cy="923330"/>
          </a:xfrm>
          <a:prstGeom prst="rect">
            <a:avLst/>
          </a:prstGeom>
          <a:noFill/>
        </p:spPr>
        <p:txBody>
          <a:bodyPr wrap="square">
            <a:spAutoFit/>
          </a:bodyPr>
          <a:lstStyle/>
          <a:p>
            <a:r>
              <a:rPr lang="en-US" dirty="0">
                <a:latin typeface="+mj-lt"/>
              </a:rPr>
              <a:t>Correct Spill-Over Bias</a:t>
            </a:r>
            <a:endParaRPr lang="en-US" dirty="0"/>
          </a:p>
        </p:txBody>
      </p:sp>
    </p:spTree>
    <p:extLst>
      <p:ext uri="{BB962C8B-B14F-4D97-AF65-F5344CB8AC3E}">
        <p14:creationId xmlns:p14="http://schemas.microsoft.com/office/powerpoint/2010/main" val="3146528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2CF83E6E-18A4-06A8-EADB-A81CFDB02905}"/>
              </a:ext>
            </a:extLst>
          </p:cNvPr>
          <p:cNvPicPr>
            <a:picLocks noChangeAspect="1"/>
          </p:cNvPicPr>
          <p:nvPr/>
        </p:nvPicPr>
        <p:blipFill>
          <a:blip r:embed="rId2"/>
          <a:stretch>
            <a:fillRect/>
          </a:stretch>
        </p:blipFill>
        <p:spPr>
          <a:xfrm>
            <a:off x="729450" y="2439339"/>
            <a:ext cx="10740500" cy="1483652"/>
          </a:xfrm>
          <a:prstGeom prst="rect">
            <a:avLst/>
          </a:prstGeom>
        </p:spPr>
      </p:pic>
    </p:spTree>
    <p:extLst>
      <p:ext uri="{BB962C8B-B14F-4D97-AF65-F5344CB8AC3E}">
        <p14:creationId xmlns:p14="http://schemas.microsoft.com/office/powerpoint/2010/main" val="670563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2127-4BF5-E0FD-35C3-75FC24A63CD1}"/>
              </a:ext>
            </a:extLst>
          </p:cNvPr>
          <p:cNvSpPr>
            <a:spLocks noGrp="1"/>
          </p:cNvSpPr>
          <p:nvPr>
            <p:ph type="title"/>
          </p:nvPr>
        </p:nvSpPr>
        <p:spPr/>
        <p:txBody>
          <a:bodyPr/>
          <a:lstStyle/>
          <a:p>
            <a:r>
              <a:rPr lang="en-US" dirty="0">
                <a:cs typeface="Calibri Light"/>
              </a:rPr>
              <a:t>Survival Data</a:t>
            </a:r>
            <a:endParaRPr lang="en-US" dirty="0"/>
          </a:p>
        </p:txBody>
      </p:sp>
      <p:sp>
        <p:nvSpPr>
          <p:cNvPr id="3" name="Content Placeholder 2">
            <a:extLst>
              <a:ext uri="{FF2B5EF4-FFF2-40B4-BE49-F238E27FC236}">
                <a16:creationId xmlns:a16="http://schemas.microsoft.com/office/drawing/2014/main" id="{1AF72047-E39B-1E57-88F3-BC3B1627B648}"/>
              </a:ext>
            </a:extLst>
          </p:cNvPr>
          <p:cNvSpPr>
            <a:spLocks noGrp="1"/>
          </p:cNvSpPr>
          <p:nvPr>
            <p:ph idx="1"/>
          </p:nvPr>
        </p:nvSpPr>
        <p:spPr/>
        <p:txBody>
          <a:bodyPr vert="horz" lIns="91440" tIns="45720" rIns="91440" bIns="45720" rtlCol="0" anchor="t">
            <a:normAutofit lnSpcReduction="10000"/>
          </a:bodyPr>
          <a:lstStyle/>
          <a:p>
            <a:r>
              <a:rPr lang="en-US" dirty="0">
                <a:cs typeface="Calibri Light"/>
              </a:rPr>
              <a:t>If your outcome is survival then you need to adjust for censoring</a:t>
            </a:r>
          </a:p>
          <a:p>
            <a:r>
              <a:rPr lang="en-US" dirty="0">
                <a:cs typeface="Calibri Light"/>
              </a:rPr>
              <a:t>Easiest way to combine with what we've learned</a:t>
            </a:r>
          </a:p>
          <a:p>
            <a:pPr lvl="1"/>
            <a:r>
              <a:rPr lang="en-US" dirty="0">
                <a:cs typeface="Calibri Light"/>
              </a:rPr>
              <a:t>Focus on un-censored samples</a:t>
            </a:r>
          </a:p>
          <a:p>
            <a:pPr lvl="1"/>
            <a:r>
              <a:rPr lang="en-US" dirty="0">
                <a:cs typeface="Calibri Light"/>
              </a:rPr>
              <a:t>De-bias the "selection" by dividing the observed outcomes by the probability that censoring doesn't happen by the time of the observation </a:t>
            </a:r>
            <a:r>
              <a:rPr lang="en-US" dirty="0" err="1">
                <a:cs typeface="Calibri Light"/>
              </a:rPr>
              <a:t>Pr</a:t>
            </a:r>
            <a:r>
              <a:rPr lang="en-US" dirty="0">
                <a:cs typeface="Calibri Light"/>
              </a:rPr>
              <a:t>(C &gt; t | X)</a:t>
            </a:r>
          </a:p>
          <a:p>
            <a:pPr lvl="1"/>
            <a:r>
              <a:rPr lang="en-US" dirty="0">
                <a:cs typeface="Calibri Light"/>
              </a:rPr>
              <a:t>Can be estimated via reduction to many classification problems or via CDF estimators (Nelson-Aalen estimator; Survival Forests)</a:t>
            </a:r>
          </a:p>
          <a:p>
            <a:pPr lvl="1"/>
            <a:r>
              <a:rPr lang="en-US" dirty="0">
                <a:cs typeface="Calibri Light"/>
              </a:rPr>
              <a:t>Then apply all that we learned on these "transformed outcomes"</a:t>
            </a:r>
          </a:p>
          <a:p>
            <a:r>
              <a:rPr lang="en-US" dirty="0">
                <a:cs typeface="Calibri Light"/>
              </a:rPr>
              <a:t>More tailored: </a:t>
            </a:r>
          </a:p>
          <a:p>
            <a:pPr lvl="1"/>
            <a:r>
              <a:rPr lang="en-US" u="sng" dirty="0">
                <a:ea typeface="+mj-lt"/>
                <a:cs typeface="+mj-lt"/>
                <a:hlinkClick r:id="rId2"/>
              </a:rPr>
              <a:t>Estimation of Heterogeneous Effects with Survival Outcomes</a:t>
            </a:r>
            <a:endParaRPr lang="en-US">
              <a:cs typeface="Calibri Light"/>
            </a:endParaRPr>
          </a:p>
          <a:p>
            <a:pPr lvl="1"/>
            <a:r>
              <a:rPr lang="en-US" u="sng" dirty="0">
                <a:ea typeface="+mj-lt"/>
                <a:cs typeface="+mj-lt"/>
                <a:hlinkClick r:id="rId3"/>
              </a:rPr>
              <a:t>Meta Learners for Survival Data R-package</a:t>
            </a:r>
            <a:endParaRPr lang="en-US">
              <a:cs typeface="Calibri Light"/>
            </a:endParaRPr>
          </a:p>
          <a:p>
            <a:pPr lvl="1"/>
            <a:endParaRPr lang="en-US" dirty="0">
              <a:cs typeface="Calibri Light"/>
            </a:endParaRPr>
          </a:p>
        </p:txBody>
      </p:sp>
    </p:spTree>
    <p:extLst>
      <p:ext uri="{BB962C8B-B14F-4D97-AF65-F5344CB8AC3E}">
        <p14:creationId xmlns:p14="http://schemas.microsoft.com/office/powerpoint/2010/main" val="121650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D8B0F704-B96F-C57F-8ECF-465425543EF2}"/>
              </a:ext>
            </a:extLst>
          </p:cNvPr>
          <p:cNvPicPr>
            <a:picLocks noGrp="1" noChangeAspect="1"/>
          </p:cNvPicPr>
          <p:nvPr>
            <p:ph idx="1"/>
          </p:nvPr>
        </p:nvPicPr>
        <p:blipFill>
          <a:blip r:embed="rId2"/>
          <a:stretch>
            <a:fillRect/>
          </a:stretch>
        </p:blipFill>
        <p:spPr>
          <a:xfrm>
            <a:off x="2064665" y="164575"/>
            <a:ext cx="6736022" cy="6407093"/>
          </a:xfrm>
        </p:spPr>
      </p:pic>
    </p:spTree>
    <p:extLst>
      <p:ext uri="{BB962C8B-B14F-4D97-AF65-F5344CB8AC3E}">
        <p14:creationId xmlns:p14="http://schemas.microsoft.com/office/powerpoint/2010/main" val="3745087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C35B-73FF-0D2B-93EE-4F3EFE85FAB3}"/>
              </a:ext>
            </a:extLst>
          </p:cNvPr>
          <p:cNvSpPr>
            <a:spLocks noGrp="1"/>
          </p:cNvSpPr>
          <p:nvPr>
            <p:ph type="title"/>
          </p:nvPr>
        </p:nvSpPr>
        <p:spPr/>
        <p:txBody>
          <a:bodyPr/>
          <a:lstStyle/>
          <a:p>
            <a:r>
              <a:rPr lang="en-US" dirty="0">
                <a:cs typeface="Calibri Light"/>
              </a:rPr>
              <a:t>Survival Analysis and CATE</a:t>
            </a:r>
            <a:endParaRPr lang="en-US" dirty="0"/>
          </a:p>
        </p:txBody>
      </p:sp>
      <p:sp>
        <p:nvSpPr>
          <p:cNvPr id="6" name="Content Placeholder 5">
            <a:extLst>
              <a:ext uri="{FF2B5EF4-FFF2-40B4-BE49-F238E27FC236}">
                <a16:creationId xmlns:a16="http://schemas.microsoft.com/office/drawing/2014/main" id="{3B917D99-59EF-8798-01B6-340C2413CB8B}"/>
              </a:ext>
            </a:extLst>
          </p:cNvPr>
          <p:cNvSpPr>
            <a:spLocks noGrp="1"/>
          </p:cNvSpPr>
          <p:nvPr>
            <p:ph idx="1"/>
          </p:nvPr>
        </p:nvSpPr>
        <p:spPr/>
        <p:txBody>
          <a:bodyPr vert="horz" lIns="91440" tIns="45720" rIns="91440" bIns="45720" rtlCol="0" anchor="t">
            <a:normAutofit/>
          </a:bodyPr>
          <a:lstStyle/>
          <a:p>
            <a:r>
              <a:rPr lang="en-US" dirty="0">
                <a:ea typeface="+mj-lt"/>
                <a:cs typeface="+mj-lt"/>
              </a:rPr>
              <a:t>Xu et al. "The Systolic Blood Pressure Intervention Trial (SPRINT) is a multicenter RCT that evaluated the effectiveness of an intensive blood pressure (BP) treatment goal (systolic BP &lt; 120 mm Hg) as compared to the standard BP goal (&lt; 140 mm Hg) on reducing risks of cardiovascular disease (CVD). SPRINT recruited 9,361 participants and found that the intensive treatment reduced the risk of fatal and nonfatal CVD and all-cause mortality for patients at high risk of CVD events [Wright et al., 2015]."</a:t>
            </a:r>
            <a:endParaRPr lang="en-US" dirty="0"/>
          </a:p>
        </p:txBody>
      </p:sp>
    </p:spTree>
    <p:extLst>
      <p:ext uri="{BB962C8B-B14F-4D97-AF65-F5344CB8AC3E}">
        <p14:creationId xmlns:p14="http://schemas.microsoft.com/office/powerpoint/2010/main" val="2689244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7BA01466-27CA-91DA-BEA2-C88396EB4747}"/>
              </a:ext>
            </a:extLst>
          </p:cNvPr>
          <p:cNvPicPr>
            <a:picLocks noChangeAspect="1"/>
          </p:cNvPicPr>
          <p:nvPr/>
        </p:nvPicPr>
        <p:blipFill>
          <a:blip r:embed="rId2"/>
          <a:stretch>
            <a:fillRect/>
          </a:stretch>
        </p:blipFill>
        <p:spPr>
          <a:xfrm>
            <a:off x="537099" y="2335767"/>
            <a:ext cx="10858871" cy="1498449"/>
          </a:xfrm>
          <a:prstGeom prst="rect">
            <a:avLst/>
          </a:prstGeom>
        </p:spPr>
      </p:pic>
    </p:spTree>
    <p:extLst>
      <p:ext uri="{BB962C8B-B14F-4D97-AF65-F5344CB8AC3E}">
        <p14:creationId xmlns:p14="http://schemas.microsoft.com/office/powerpoint/2010/main" val="1145132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4EC3-D71F-7726-AAE0-70CAEAF6C291}"/>
              </a:ext>
            </a:extLst>
          </p:cNvPr>
          <p:cNvSpPr>
            <a:spLocks noGrp="1"/>
          </p:cNvSpPr>
          <p:nvPr>
            <p:ph type="title"/>
          </p:nvPr>
        </p:nvSpPr>
        <p:spPr/>
        <p:txBody>
          <a:bodyPr/>
          <a:lstStyle/>
          <a:p>
            <a:r>
              <a:rPr lang="en-US" dirty="0"/>
              <a:t>Modern Challenges of A/B tests</a:t>
            </a:r>
          </a:p>
        </p:txBody>
      </p:sp>
      <p:sp>
        <p:nvSpPr>
          <p:cNvPr id="3" name="Content Placeholder 2">
            <a:extLst>
              <a:ext uri="{FF2B5EF4-FFF2-40B4-BE49-F238E27FC236}">
                <a16:creationId xmlns:a16="http://schemas.microsoft.com/office/drawing/2014/main" id="{5C889050-6F76-B86E-0EC0-72A84DC5243E}"/>
              </a:ext>
            </a:extLst>
          </p:cNvPr>
          <p:cNvSpPr>
            <a:spLocks noGrp="1"/>
          </p:cNvSpPr>
          <p:nvPr>
            <p:ph idx="1"/>
          </p:nvPr>
        </p:nvSpPr>
        <p:spPr/>
        <p:txBody>
          <a:bodyPr/>
          <a:lstStyle/>
          <a:p>
            <a:r>
              <a:rPr lang="en-US" dirty="0"/>
              <a:t>Interference</a:t>
            </a:r>
          </a:p>
          <a:p>
            <a:endParaRPr lang="en-US" dirty="0"/>
          </a:p>
          <a:p>
            <a:r>
              <a:rPr lang="en-US" dirty="0"/>
              <a:t>Long range objectives</a:t>
            </a:r>
          </a:p>
          <a:p>
            <a:endParaRPr lang="en-US" dirty="0"/>
          </a:p>
          <a:p>
            <a:r>
              <a:rPr lang="en-US" dirty="0"/>
              <a:t>Multiple exposures over time</a:t>
            </a:r>
          </a:p>
          <a:p>
            <a:endParaRPr lang="en-US" dirty="0"/>
          </a:p>
          <a:p>
            <a:r>
              <a:rPr lang="en-US" dirty="0"/>
              <a:t>Non-compliance</a:t>
            </a:r>
          </a:p>
        </p:txBody>
      </p:sp>
    </p:spTree>
    <p:extLst>
      <p:ext uri="{BB962C8B-B14F-4D97-AF65-F5344CB8AC3E}">
        <p14:creationId xmlns:p14="http://schemas.microsoft.com/office/powerpoint/2010/main" val="3525469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45BE298F-7343-5B64-38F7-E50359B110F1}"/>
              </a:ext>
            </a:extLst>
          </p:cNvPr>
          <p:cNvPicPr>
            <a:picLocks noChangeAspect="1"/>
          </p:cNvPicPr>
          <p:nvPr/>
        </p:nvPicPr>
        <p:blipFill>
          <a:blip r:embed="rId2"/>
          <a:stretch>
            <a:fillRect/>
          </a:stretch>
        </p:blipFill>
        <p:spPr>
          <a:xfrm>
            <a:off x="648070" y="242116"/>
            <a:ext cx="11546889" cy="1594623"/>
          </a:xfrm>
          <a:prstGeom prst="rect">
            <a:avLst/>
          </a:prstGeom>
        </p:spPr>
      </p:pic>
      <p:pic>
        <p:nvPicPr>
          <p:cNvPr id="3" name="Picture 3" descr="Text, letter&#10;&#10;Description automatically generated">
            <a:extLst>
              <a:ext uri="{FF2B5EF4-FFF2-40B4-BE49-F238E27FC236}">
                <a16:creationId xmlns:a16="http://schemas.microsoft.com/office/drawing/2014/main" id="{B7B67B5C-7F5F-2F14-6585-D4F547196A46}"/>
              </a:ext>
            </a:extLst>
          </p:cNvPr>
          <p:cNvPicPr>
            <a:picLocks noChangeAspect="1"/>
          </p:cNvPicPr>
          <p:nvPr/>
        </p:nvPicPr>
        <p:blipFill>
          <a:blip r:embed="rId3"/>
          <a:stretch>
            <a:fillRect/>
          </a:stretch>
        </p:blipFill>
        <p:spPr>
          <a:xfrm>
            <a:off x="2897080" y="2284357"/>
            <a:ext cx="5339918" cy="4501306"/>
          </a:xfrm>
          <a:prstGeom prst="rect">
            <a:avLst/>
          </a:prstGeom>
        </p:spPr>
      </p:pic>
    </p:spTree>
    <p:extLst>
      <p:ext uri="{BB962C8B-B14F-4D97-AF65-F5344CB8AC3E}">
        <p14:creationId xmlns:p14="http://schemas.microsoft.com/office/powerpoint/2010/main" val="141437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8CEF4978-6CED-8485-6C9A-5BB4167F4B8A}"/>
              </a:ext>
            </a:extLst>
          </p:cNvPr>
          <p:cNvPicPr>
            <a:picLocks noChangeAspect="1"/>
          </p:cNvPicPr>
          <p:nvPr/>
        </p:nvPicPr>
        <p:blipFill>
          <a:blip r:embed="rId2"/>
          <a:stretch>
            <a:fillRect/>
          </a:stretch>
        </p:blipFill>
        <p:spPr>
          <a:xfrm>
            <a:off x="870012" y="2631688"/>
            <a:ext cx="11169588" cy="1542837"/>
          </a:xfrm>
          <a:prstGeom prst="rect">
            <a:avLst/>
          </a:prstGeom>
        </p:spPr>
      </p:pic>
      <p:sp>
        <p:nvSpPr>
          <p:cNvPr id="3" name="TextBox 2">
            <a:extLst>
              <a:ext uri="{FF2B5EF4-FFF2-40B4-BE49-F238E27FC236}">
                <a16:creationId xmlns:a16="http://schemas.microsoft.com/office/drawing/2014/main" id="{9F0CB5D5-3FF3-1D17-2A3A-AA66A2CDD7AD}"/>
              </a:ext>
            </a:extLst>
          </p:cNvPr>
          <p:cNvSpPr txBox="1"/>
          <p:nvPr/>
        </p:nvSpPr>
        <p:spPr>
          <a:xfrm>
            <a:off x="995779" y="4879759"/>
            <a:ext cx="7115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Light"/>
              </a:rPr>
              <a:t>Operations Management</a:t>
            </a:r>
            <a:r>
              <a:rPr lang="en-US" dirty="0">
                <a:latin typeface="Calibri Light"/>
                <a:cs typeface="Calibri Light"/>
              </a:rPr>
              <a:t>​ and business decision making (non-digital)</a:t>
            </a:r>
            <a:endParaRPr lang="en-US" dirty="0"/>
          </a:p>
        </p:txBody>
      </p:sp>
    </p:spTree>
    <p:extLst>
      <p:ext uri="{BB962C8B-B14F-4D97-AF65-F5344CB8AC3E}">
        <p14:creationId xmlns:p14="http://schemas.microsoft.com/office/powerpoint/2010/main" val="2579373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2371033A-1AEA-94A0-E910-28BECD6445C1}"/>
              </a:ext>
            </a:extLst>
          </p:cNvPr>
          <p:cNvPicPr>
            <a:picLocks noChangeAspect="1"/>
          </p:cNvPicPr>
          <p:nvPr/>
        </p:nvPicPr>
        <p:blipFill>
          <a:blip r:embed="rId2"/>
          <a:stretch>
            <a:fillRect/>
          </a:stretch>
        </p:blipFill>
        <p:spPr>
          <a:xfrm>
            <a:off x="1262109" y="197147"/>
            <a:ext cx="9956306" cy="1484812"/>
          </a:xfrm>
          <a:prstGeom prst="rect">
            <a:avLst/>
          </a:prstGeom>
        </p:spPr>
      </p:pic>
      <p:pic>
        <p:nvPicPr>
          <p:cNvPr id="4" name="Picture 4">
            <a:extLst>
              <a:ext uri="{FF2B5EF4-FFF2-40B4-BE49-F238E27FC236}">
                <a16:creationId xmlns:a16="http://schemas.microsoft.com/office/drawing/2014/main" id="{5AFFCE34-61EC-F2FF-F8DC-C3CAB9347D74}"/>
              </a:ext>
            </a:extLst>
          </p:cNvPr>
          <p:cNvPicPr>
            <a:picLocks noChangeAspect="1"/>
          </p:cNvPicPr>
          <p:nvPr/>
        </p:nvPicPr>
        <p:blipFill>
          <a:blip r:embed="rId3"/>
          <a:stretch>
            <a:fillRect/>
          </a:stretch>
        </p:blipFill>
        <p:spPr>
          <a:xfrm>
            <a:off x="692458" y="4791326"/>
            <a:ext cx="5036598" cy="1950920"/>
          </a:xfrm>
          <a:prstGeom prst="rect">
            <a:avLst/>
          </a:prstGeom>
        </p:spPr>
      </p:pic>
      <p:pic>
        <p:nvPicPr>
          <p:cNvPr id="5" name="Picture 5" descr="Text, letter&#10;&#10;Description automatically generated">
            <a:extLst>
              <a:ext uri="{FF2B5EF4-FFF2-40B4-BE49-F238E27FC236}">
                <a16:creationId xmlns:a16="http://schemas.microsoft.com/office/drawing/2014/main" id="{6DE905FE-F861-2A7F-CA61-5DBDBAF30E20}"/>
              </a:ext>
            </a:extLst>
          </p:cNvPr>
          <p:cNvPicPr>
            <a:picLocks noChangeAspect="1"/>
          </p:cNvPicPr>
          <p:nvPr/>
        </p:nvPicPr>
        <p:blipFill>
          <a:blip r:embed="rId4"/>
          <a:stretch>
            <a:fillRect/>
          </a:stretch>
        </p:blipFill>
        <p:spPr>
          <a:xfrm>
            <a:off x="6507332" y="4479656"/>
            <a:ext cx="5687626" cy="2936765"/>
          </a:xfrm>
          <a:prstGeom prst="rect">
            <a:avLst/>
          </a:prstGeom>
        </p:spPr>
      </p:pic>
      <p:sp>
        <p:nvSpPr>
          <p:cNvPr id="7" name="Content Placeholder 2">
            <a:extLst>
              <a:ext uri="{FF2B5EF4-FFF2-40B4-BE49-F238E27FC236}">
                <a16:creationId xmlns:a16="http://schemas.microsoft.com/office/drawing/2014/main" id="{F453A822-64B5-127C-AB16-9F6576FAF659}"/>
              </a:ext>
            </a:extLst>
          </p:cNvPr>
          <p:cNvSpPr txBox="1">
            <a:spLocks/>
          </p:cNvSpPr>
          <p:nvPr/>
        </p:nvSpPr>
        <p:spPr>
          <a:xfrm>
            <a:off x="823404" y="2017974"/>
            <a:ext cx="10530396" cy="266458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cs typeface="Calibri" panose="020F0502020204030204"/>
              </a:rPr>
              <a:t>Diff-in-Diff requires observing two periods from each unit Y1, Y2</a:t>
            </a:r>
            <a:endParaRPr lang="en-US" dirty="0"/>
          </a:p>
          <a:p>
            <a:pPr marL="0" indent="0">
              <a:buNone/>
            </a:pPr>
            <a:r>
              <a:rPr lang="en-US" sz="1600" dirty="0">
                <a:cs typeface="Calibri" panose="020F0502020204030204"/>
              </a:rPr>
              <a:t>Y1 pre-treatment Y2 post-treatment</a:t>
            </a:r>
          </a:p>
          <a:p>
            <a:pPr marL="0" indent="0">
              <a:buNone/>
            </a:pPr>
            <a:r>
              <a:rPr lang="en-US" sz="1600" dirty="0">
                <a:cs typeface="Calibri" panose="020F0502020204030204"/>
              </a:rPr>
              <a:t>Assumes conditional exogeneity on time-difference in potential outcomes (aka parallel trends)</a:t>
            </a:r>
          </a:p>
          <a:p>
            <a:pPr marL="0" indent="0">
              <a:buNone/>
            </a:pPr>
            <a:r>
              <a:rPr lang="en-US" sz="1600" dirty="0">
                <a:cs typeface="Calibri" panose="020F0502020204030204"/>
              </a:rPr>
              <a:t>Y1(0) - Y2(0) independent of D given X =&gt; We can estimate E[</a:t>
            </a:r>
            <a:r>
              <a:rPr lang="en-US" sz="1600" dirty="0">
                <a:ea typeface="+mn-lt"/>
                <a:cs typeface="+mn-lt"/>
              </a:rPr>
              <a:t>Y1(0) - Y2(0)</a:t>
            </a:r>
            <a:r>
              <a:rPr lang="en-US" sz="1600" dirty="0">
                <a:cs typeface="Calibri" panose="020F0502020204030204"/>
              </a:rPr>
              <a:t> | D=1] (identification by conditioning)</a:t>
            </a:r>
            <a:endParaRPr lang="en-US" dirty="0"/>
          </a:p>
          <a:p>
            <a:pPr marL="0" indent="0">
              <a:buNone/>
            </a:pPr>
            <a:r>
              <a:rPr lang="en-US" sz="1600" dirty="0">
                <a:cs typeface="Calibri" panose="020F0502020204030204"/>
              </a:rPr>
              <a:t>We then observe</a:t>
            </a:r>
          </a:p>
          <a:p>
            <a:pPr marL="0" indent="0">
              <a:buNone/>
            </a:pPr>
            <a:r>
              <a:rPr lang="en-US" sz="1600" dirty="0">
                <a:cs typeface="Calibri" panose="020F0502020204030204"/>
              </a:rPr>
              <a:t>E[Y2(1) - Y2(0) | D=1] = E[Y2(1) - Y1(0) + Y1(0) - Y2(0) |D=1] = E[Y2 – Y1 | D=1] - E[Y2(0) - Y1(0) | D=1] </a:t>
            </a:r>
            <a:endParaRPr lang="en-US" dirty="0">
              <a:cs typeface="Calibri" panose="020F0502020204030204"/>
            </a:endParaRPr>
          </a:p>
          <a:p>
            <a:pPr marL="0" indent="0">
              <a:buNone/>
            </a:pPr>
            <a:r>
              <a:rPr lang="en-US" sz="1600" dirty="0">
                <a:cs typeface="Calibri" panose="020F0502020204030204"/>
              </a:rPr>
              <a:t>Equivalent to Average Treatment effect on the treated (ATT)! Can deploy doubly robust estimate for ATT.</a:t>
            </a:r>
            <a:endParaRPr lang="en-US" dirty="0">
              <a:cs typeface="Calibri"/>
            </a:endParaRPr>
          </a:p>
        </p:txBody>
      </p:sp>
    </p:spTree>
    <p:extLst>
      <p:ext uri="{BB962C8B-B14F-4D97-AF65-F5344CB8AC3E}">
        <p14:creationId xmlns:p14="http://schemas.microsoft.com/office/powerpoint/2010/main" val="2001079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FBE23C05-783B-CAAE-BDB6-542445D09126}"/>
              </a:ext>
            </a:extLst>
          </p:cNvPr>
          <p:cNvPicPr>
            <a:picLocks noChangeAspect="1"/>
          </p:cNvPicPr>
          <p:nvPr/>
        </p:nvPicPr>
        <p:blipFill>
          <a:blip r:embed="rId2"/>
          <a:stretch>
            <a:fillRect/>
          </a:stretch>
        </p:blipFill>
        <p:spPr>
          <a:xfrm>
            <a:off x="1831759" y="564173"/>
            <a:ext cx="8091995" cy="1853070"/>
          </a:xfrm>
          <a:prstGeom prst="rect">
            <a:avLst/>
          </a:prstGeom>
        </p:spPr>
      </p:pic>
      <p:pic>
        <p:nvPicPr>
          <p:cNvPr id="3" name="Picture 3" descr="Text, letter&#10;&#10;Description automatically generated">
            <a:extLst>
              <a:ext uri="{FF2B5EF4-FFF2-40B4-BE49-F238E27FC236}">
                <a16:creationId xmlns:a16="http://schemas.microsoft.com/office/drawing/2014/main" id="{1270E7E4-50A8-EEB1-CCC6-EC6A6F892186}"/>
              </a:ext>
            </a:extLst>
          </p:cNvPr>
          <p:cNvPicPr>
            <a:picLocks noChangeAspect="1"/>
          </p:cNvPicPr>
          <p:nvPr/>
        </p:nvPicPr>
        <p:blipFill>
          <a:blip r:embed="rId3"/>
          <a:stretch>
            <a:fillRect/>
          </a:stretch>
        </p:blipFill>
        <p:spPr>
          <a:xfrm>
            <a:off x="3681274" y="2914934"/>
            <a:ext cx="4792462" cy="3713629"/>
          </a:xfrm>
          <a:prstGeom prst="rect">
            <a:avLst/>
          </a:prstGeom>
        </p:spPr>
      </p:pic>
    </p:spTree>
    <p:extLst>
      <p:ext uri="{BB962C8B-B14F-4D97-AF65-F5344CB8AC3E}">
        <p14:creationId xmlns:p14="http://schemas.microsoft.com/office/powerpoint/2010/main" val="3838082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CAEB705D-BA18-BD4F-EFC5-48FE0B2F56B1}"/>
              </a:ext>
            </a:extLst>
          </p:cNvPr>
          <p:cNvPicPr>
            <a:picLocks noChangeAspect="1"/>
          </p:cNvPicPr>
          <p:nvPr/>
        </p:nvPicPr>
        <p:blipFill>
          <a:blip r:embed="rId2"/>
          <a:stretch>
            <a:fillRect/>
          </a:stretch>
        </p:blipFill>
        <p:spPr>
          <a:xfrm>
            <a:off x="1410070" y="1348880"/>
            <a:ext cx="9475433" cy="1556125"/>
          </a:xfrm>
          <a:prstGeom prst="rect">
            <a:avLst/>
          </a:prstGeom>
        </p:spPr>
      </p:pic>
      <p:graphicFrame>
        <p:nvGraphicFramePr>
          <p:cNvPr id="3" name="Diagram 3">
            <a:extLst>
              <a:ext uri="{FF2B5EF4-FFF2-40B4-BE49-F238E27FC236}">
                <a16:creationId xmlns:a16="http://schemas.microsoft.com/office/drawing/2014/main" id="{5CFF7DBB-7A23-7F97-A1F1-BAB134AF3238}"/>
              </a:ext>
            </a:extLst>
          </p:cNvPr>
          <p:cNvGraphicFramePr/>
          <p:nvPr>
            <p:extLst>
              <p:ext uri="{D42A27DB-BD31-4B8C-83A1-F6EECF244321}">
                <p14:modId xmlns:p14="http://schemas.microsoft.com/office/powerpoint/2010/main" val="4029189260"/>
              </p:ext>
            </p:extLst>
          </p:nvPr>
        </p:nvGraphicFramePr>
        <p:xfrm>
          <a:off x="177553" y="2058879"/>
          <a:ext cx="11748115" cy="4856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43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text&#10;&#10;Description automatically generated">
            <a:extLst>
              <a:ext uri="{FF2B5EF4-FFF2-40B4-BE49-F238E27FC236}">
                <a16:creationId xmlns:a16="http://schemas.microsoft.com/office/drawing/2014/main" id="{19EDE8E8-480D-ABC0-7BB5-8DC6A5F71B04}"/>
              </a:ext>
            </a:extLst>
          </p:cNvPr>
          <p:cNvPicPr>
            <a:picLocks noChangeAspect="1"/>
          </p:cNvPicPr>
          <p:nvPr/>
        </p:nvPicPr>
        <p:blipFill>
          <a:blip r:embed="rId2"/>
          <a:stretch>
            <a:fillRect/>
          </a:stretch>
        </p:blipFill>
        <p:spPr>
          <a:xfrm>
            <a:off x="100614" y="-32357"/>
            <a:ext cx="7685102" cy="3386442"/>
          </a:xfrm>
          <a:prstGeom prst="rect">
            <a:avLst/>
          </a:prstGeom>
        </p:spPr>
      </p:pic>
      <p:pic>
        <p:nvPicPr>
          <p:cNvPr id="3" name="Picture 3" descr="Graphical user interface, text&#10;&#10;Description automatically generated">
            <a:extLst>
              <a:ext uri="{FF2B5EF4-FFF2-40B4-BE49-F238E27FC236}">
                <a16:creationId xmlns:a16="http://schemas.microsoft.com/office/drawing/2014/main" id="{B4651620-5D20-24A6-9877-DE603677D44C}"/>
              </a:ext>
            </a:extLst>
          </p:cNvPr>
          <p:cNvPicPr>
            <a:picLocks noChangeAspect="1"/>
          </p:cNvPicPr>
          <p:nvPr/>
        </p:nvPicPr>
        <p:blipFill>
          <a:blip r:embed="rId3"/>
          <a:stretch>
            <a:fillRect/>
          </a:stretch>
        </p:blipFill>
        <p:spPr>
          <a:xfrm>
            <a:off x="7676226" y="1438376"/>
            <a:ext cx="4570520" cy="5187132"/>
          </a:xfrm>
          <a:prstGeom prst="rect">
            <a:avLst/>
          </a:prstGeom>
        </p:spPr>
      </p:pic>
      <p:pic>
        <p:nvPicPr>
          <p:cNvPr id="4" name="Picture 4" descr="Graphical user interface, text&#10;&#10;Description automatically generated">
            <a:extLst>
              <a:ext uri="{FF2B5EF4-FFF2-40B4-BE49-F238E27FC236}">
                <a16:creationId xmlns:a16="http://schemas.microsoft.com/office/drawing/2014/main" id="{B5CDA11D-9C3D-FF81-9EDD-8CA6790BD94C}"/>
              </a:ext>
            </a:extLst>
          </p:cNvPr>
          <p:cNvPicPr>
            <a:picLocks noChangeAspect="1"/>
          </p:cNvPicPr>
          <p:nvPr/>
        </p:nvPicPr>
        <p:blipFill>
          <a:blip r:embed="rId4"/>
          <a:stretch>
            <a:fillRect/>
          </a:stretch>
        </p:blipFill>
        <p:spPr>
          <a:xfrm>
            <a:off x="241176" y="3250411"/>
            <a:ext cx="6612383" cy="3730692"/>
          </a:xfrm>
          <a:prstGeom prst="rect">
            <a:avLst/>
          </a:prstGeom>
        </p:spPr>
      </p:pic>
    </p:spTree>
    <p:extLst>
      <p:ext uri="{BB962C8B-B14F-4D97-AF65-F5344CB8AC3E}">
        <p14:creationId xmlns:p14="http://schemas.microsoft.com/office/powerpoint/2010/main" val="86838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BD477063-DF92-DD48-A6B7-BA12E7402BF9}"/>
              </a:ext>
            </a:extLst>
          </p:cNvPr>
          <p:cNvPicPr>
            <a:picLocks noChangeAspect="1"/>
          </p:cNvPicPr>
          <p:nvPr/>
        </p:nvPicPr>
        <p:blipFill>
          <a:blip r:embed="rId2"/>
          <a:stretch>
            <a:fillRect/>
          </a:stretch>
        </p:blipFill>
        <p:spPr>
          <a:xfrm>
            <a:off x="1188128" y="266879"/>
            <a:ext cx="9963705" cy="1153001"/>
          </a:xfrm>
          <a:prstGeom prst="rect">
            <a:avLst/>
          </a:prstGeom>
        </p:spPr>
      </p:pic>
      <p:sp>
        <p:nvSpPr>
          <p:cNvPr id="3" name="TextBox 2">
            <a:extLst>
              <a:ext uri="{FF2B5EF4-FFF2-40B4-BE49-F238E27FC236}">
                <a16:creationId xmlns:a16="http://schemas.microsoft.com/office/drawing/2014/main" id="{F946F849-C715-ED6A-67F3-E03BB08F5EBE}"/>
              </a:ext>
            </a:extLst>
          </p:cNvPr>
          <p:cNvSpPr txBox="1"/>
          <p:nvPr/>
        </p:nvSpPr>
        <p:spPr>
          <a:xfrm>
            <a:off x="1276905" y="3207798"/>
            <a:ext cx="65901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https://causal-machine-learning.github.io/kdd2021-tutorial/</a:t>
            </a:r>
            <a:endParaRPr lang="en-US" dirty="0"/>
          </a:p>
          <a:p>
            <a:r>
              <a:rPr lang="en-US" dirty="0">
                <a:ea typeface="+mn-lt"/>
                <a:cs typeface="+mn-lt"/>
                <a:hlinkClick r:id="rId4"/>
              </a:rPr>
              <a:t>https://drive.google.com/file/d/1QJJUCo4LH5kGQP3kaJlG1RdhjhaJWp-5/view</a:t>
            </a:r>
            <a:endParaRPr lang="en-US">
              <a:ea typeface="+mn-lt"/>
              <a:cs typeface="+mn-lt"/>
            </a:endParaRPr>
          </a:p>
          <a:p>
            <a:endParaRPr lang="en-US" dirty="0">
              <a:cs typeface="Calibri"/>
            </a:endParaRPr>
          </a:p>
          <a:p>
            <a:r>
              <a:rPr lang="en-US" dirty="0">
                <a:ea typeface="+mn-lt"/>
                <a:cs typeface="+mn-lt"/>
                <a:hlinkClick r:id="rId5"/>
              </a:rPr>
              <a:t>https://docs.google.com/presentation/d/1FvRtis2fm4c2R7XmRKWMTtZaZjUObW1fGxpNmapmjKI/edit#slide=id.ge6ef5be800_0_478</a:t>
            </a:r>
            <a:endParaRPr lang="en-US">
              <a:ea typeface="+mn-lt"/>
              <a:cs typeface="+mn-lt"/>
            </a:endParaRPr>
          </a:p>
          <a:p>
            <a:endParaRPr lang="en-US" dirty="0">
              <a:ea typeface="+mn-lt"/>
              <a:cs typeface="+mn-lt"/>
            </a:endParaRPr>
          </a:p>
          <a:p>
            <a:r>
              <a:rPr lang="en-US" dirty="0">
                <a:ea typeface="+mn-lt"/>
                <a:cs typeface="+mn-lt"/>
                <a:hlinkClick r:id="rId6"/>
              </a:rPr>
              <a:t>https://drive.google.com/file/d/1yyIu_3epIVXbwzJj658Iv4vxHGjtPh8n/view</a:t>
            </a:r>
            <a:endParaRPr lang="en-US">
              <a:ea typeface="+mn-lt"/>
              <a:cs typeface="+mn-lt"/>
            </a:endParaRPr>
          </a:p>
          <a:p>
            <a:endParaRPr lang="en-US" dirty="0">
              <a:cs typeface="Calibri"/>
            </a:endParaRPr>
          </a:p>
          <a:p>
            <a:r>
              <a:rPr lang="en-US" dirty="0">
                <a:ea typeface="+mn-lt"/>
                <a:cs typeface="+mn-lt"/>
                <a:hlinkClick r:id="rId7"/>
              </a:rPr>
              <a:t>https://drive.google.com/file/d/1FEKXFHHATntHjsEymXnEw6GAiUGMm8sG/view</a:t>
            </a:r>
            <a:endParaRPr lang="en-US">
              <a:ea typeface="+mn-lt"/>
              <a:cs typeface="+mn-lt"/>
            </a:endParaRPr>
          </a:p>
          <a:p>
            <a:endParaRPr lang="en-US" dirty="0">
              <a:cs typeface="Calibri"/>
            </a:endParaRPr>
          </a:p>
        </p:txBody>
      </p:sp>
      <p:pic>
        <p:nvPicPr>
          <p:cNvPr id="4" name="Picture 4">
            <a:extLst>
              <a:ext uri="{FF2B5EF4-FFF2-40B4-BE49-F238E27FC236}">
                <a16:creationId xmlns:a16="http://schemas.microsoft.com/office/drawing/2014/main" id="{DF899F7D-BA26-AE97-24AE-4ED955C83953}"/>
              </a:ext>
            </a:extLst>
          </p:cNvPr>
          <p:cNvPicPr>
            <a:picLocks noChangeAspect="1"/>
          </p:cNvPicPr>
          <p:nvPr/>
        </p:nvPicPr>
        <p:blipFill>
          <a:blip r:embed="rId8"/>
          <a:stretch>
            <a:fillRect/>
          </a:stretch>
        </p:blipFill>
        <p:spPr>
          <a:xfrm>
            <a:off x="1225118" y="1419462"/>
            <a:ext cx="8550675" cy="1503735"/>
          </a:xfrm>
          <a:prstGeom prst="rect">
            <a:avLst/>
          </a:prstGeom>
        </p:spPr>
      </p:pic>
    </p:spTree>
    <p:extLst>
      <p:ext uri="{BB962C8B-B14F-4D97-AF65-F5344CB8AC3E}">
        <p14:creationId xmlns:p14="http://schemas.microsoft.com/office/powerpoint/2010/main" val="1835157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Rectangle: Rounded Corners 459">
            <a:extLst>
              <a:ext uri="{FF2B5EF4-FFF2-40B4-BE49-F238E27FC236}">
                <a16:creationId xmlns:a16="http://schemas.microsoft.com/office/drawing/2014/main" id="{1045DDF6-345B-37F6-AD89-A6B853E0D90F}"/>
              </a:ext>
            </a:extLst>
          </p:cNvPr>
          <p:cNvSpPr/>
          <p:nvPr/>
        </p:nvSpPr>
        <p:spPr>
          <a:xfrm>
            <a:off x="103146" y="124170"/>
            <a:ext cx="945621" cy="82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Was the treatment assigned by RCT?</a:t>
            </a:r>
            <a:endParaRPr lang="en-US" sz="1200" dirty="0"/>
          </a:p>
        </p:txBody>
      </p:sp>
      <p:sp>
        <p:nvSpPr>
          <p:cNvPr id="461" name="Rectangle: Rounded Corners 460">
            <a:extLst>
              <a:ext uri="{FF2B5EF4-FFF2-40B4-BE49-F238E27FC236}">
                <a16:creationId xmlns:a16="http://schemas.microsoft.com/office/drawing/2014/main" id="{CA9D5DCA-2B72-F68B-3B0C-31A1B5CF9D37}"/>
              </a:ext>
            </a:extLst>
          </p:cNvPr>
          <p:cNvSpPr/>
          <p:nvPr/>
        </p:nvSpPr>
        <p:spPr>
          <a:xfrm>
            <a:off x="1401851" y="124170"/>
            <a:ext cx="1609529" cy="82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Was there perfect "compliance" </a:t>
            </a:r>
          </a:p>
          <a:p>
            <a:pPr algn="ctr"/>
            <a:r>
              <a:rPr lang="en-US" sz="1200" dirty="0">
                <a:cs typeface="Calibri"/>
              </a:rPr>
              <a:t>(taken treatment = assigned treatment)?</a:t>
            </a:r>
          </a:p>
        </p:txBody>
      </p:sp>
      <p:sp>
        <p:nvSpPr>
          <p:cNvPr id="462" name="Rectangle: Rounded Corners 461">
            <a:extLst>
              <a:ext uri="{FF2B5EF4-FFF2-40B4-BE49-F238E27FC236}">
                <a16:creationId xmlns:a16="http://schemas.microsoft.com/office/drawing/2014/main" id="{2E4DB77D-94BE-B752-1D10-8CDA5836BEE5}"/>
              </a:ext>
            </a:extLst>
          </p:cNvPr>
          <p:cNvSpPr/>
          <p:nvPr/>
        </p:nvSpPr>
        <p:spPr>
          <a:xfrm>
            <a:off x="3417637" y="124170"/>
            <a:ext cx="1552314"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heterogeneous effects/personalized policies?</a:t>
            </a:r>
          </a:p>
        </p:txBody>
      </p:sp>
      <p:sp>
        <p:nvSpPr>
          <p:cNvPr id="463" name="Rectangle: Rounded Corners 462">
            <a:extLst>
              <a:ext uri="{FF2B5EF4-FFF2-40B4-BE49-F238E27FC236}">
                <a16:creationId xmlns:a16="http://schemas.microsoft.com/office/drawing/2014/main" id="{CDDE6D62-FEC0-CA1E-2A3D-CC17991F6BBF}"/>
              </a:ext>
            </a:extLst>
          </p:cNvPr>
          <p:cNvSpPr/>
          <p:nvPr/>
        </p:nvSpPr>
        <p:spPr>
          <a:xfrm>
            <a:off x="1017685" y="3925175"/>
            <a:ext cx="2001625" cy="82230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Do you think that "compliance heterogeneity" and "effect heterogeneity" are independent</a:t>
            </a:r>
            <a:endParaRPr lang="en-US" dirty="0"/>
          </a:p>
        </p:txBody>
      </p:sp>
      <p:sp>
        <p:nvSpPr>
          <p:cNvPr id="465" name="Rectangle: Rounded Corners 464">
            <a:extLst>
              <a:ext uri="{FF2B5EF4-FFF2-40B4-BE49-F238E27FC236}">
                <a16:creationId xmlns:a16="http://schemas.microsoft.com/office/drawing/2014/main" id="{23FC2213-27AB-7FAA-3537-617E19B3669A}"/>
              </a:ext>
            </a:extLst>
          </p:cNvPr>
          <p:cNvSpPr/>
          <p:nvPr/>
        </p:nvSpPr>
        <p:spPr>
          <a:xfrm>
            <a:off x="3501409" y="2426456"/>
            <a:ext cx="1650723"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confidence intervals on CATE predictions or better RMSE?</a:t>
            </a:r>
            <a:endParaRPr lang="en-US" dirty="0"/>
          </a:p>
        </p:txBody>
      </p:sp>
      <p:sp>
        <p:nvSpPr>
          <p:cNvPr id="466" name="Rectangle: Rounded Corners 465">
            <a:extLst>
              <a:ext uri="{FF2B5EF4-FFF2-40B4-BE49-F238E27FC236}">
                <a16:creationId xmlns:a16="http://schemas.microsoft.com/office/drawing/2014/main" id="{33B21B33-609F-8822-9CD3-413C3E84E206}"/>
              </a:ext>
            </a:extLst>
          </p:cNvPr>
          <p:cNvSpPr/>
          <p:nvPr/>
        </p:nvSpPr>
        <p:spPr>
          <a:xfrm>
            <a:off x="7318807" y="3709514"/>
            <a:ext cx="1902257"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Are you in a high-stakes domain (want CIs to be very robust/correct under few assumptions)?</a:t>
            </a:r>
            <a:endParaRPr lang="en-US" dirty="0"/>
          </a:p>
        </p:txBody>
      </p:sp>
      <p:sp>
        <p:nvSpPr>
          <p:cNvPr id="2" name="Rectangle: Rounded Corners 1">
            <a:extLst>
              <a:ext uri="{FF2B5EF4-FFF2-40B4-BE49-F238E27FC236}">
                <a16:creationId xmlns:a16="http://schemas.microsoft.com/office/drawing/2014/main" id="{5E80C6C9-CEA9-E0A8-8E10-8B7700316C7C}"/>
              </a:ext>
            </a:extLst>
          </p:cNvPr>
          <p:cNvSpPr/>
          <p:nvPr/>
        </p:nvSpPr>
        <p:spPr>
          <a:xfrm>
            <a:off x="9900732" y="125660"/>
            <a:ext cx="1887459" cy="459798"/>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Run OLS with just Treatment (two means)</a:t>
            </a:r>
            <a:endParaRPr lang="en-US" dirty="0"/>
          </a:p>
        </p:txBody>
      </p:sp>
      <p:sp>
        <p:nvSpPr>
          <p:cNvPr id="3" name="Rectangle: Rounded Corners 2">
            <a:extLst>
              <a:ext uri="{FF2B5EF4-FFF2-40B4-BE49-F238E27FC236}">
                <a16:creationId xmlns:a16="http://schemas.microsoft.com/office/drawing/2014/main" id="{DBAF2F60-BFCF-D59F-09B7-6B4B521BAECA}"/>
              </a:ext>
            </a:extLst>
          </p:cNvPr>
          <p:cNvSpPr/>
          <p:nvPr/>
        </p:nvSpPr>
        <p:spPr>
          <a:xfrm>
            <a:off x="5728226" y="125660"/>
            <a:ext cx="1650722" cy="8223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dirty="0">
                <a:ea typeface="+mn-lt"/>
                <a:cs typeface="+mn-lt"/>
              </a:rPr>
              <a:t>Do you think your RCT will be "under-powered", i.e. small samples or high variance of outcome?</a:t>
            </a:r>
            <a:endParaRPr lang="en-US" dirty="0"/>
          </a:p>
        </p:txBody>
      </p:sp>
      <p:sp>
        <p:nvSpPr>
          <p:cNvPr id="4" name="Rectangle: Rounded Corners 3">
            <a:extLst>
              <a:ext uri="{FF2B5EF4-FFF2-40B4-BE49-F238E27FC236}">
                <a16:creationId xmlns:a16="http://schemas.microsoft.com/office/drawing/2014/main" id="{492622C6-95CA-C725-829B-D17CF137331B}"/>
              </a:ext>
            </a:extLst>
          </p:cNvPr>
          <p:cNvSpPr/>
          <p:nvPr/>
        </p:nvSpPr>
        <p:spPr>
          <a:xfrm>
            <a:off x="9900731" y="1472105"/>
            <a:ext cx="1902256" cy="64336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with Interactive Lasso predictor for outcome and hard-coded propensity</a:t>
            </a:r>
            <a:endParaRPr lang="en-US" dirty="0">
              <a:ea typeface="+mn-lt"/>
              <a:cs typeface="+mn-lt"/>
            </a:endParaRPr>
          </a:p>
        </p:txBody>
      </p:sp>
      <p:sp>
        <p:nvSpPr>
          <p:cNvPr id="5" name="Rectangle: Rounded Corners 4">
            <a:extLst>
              <a:ext uri="{FF2B5EF4-FFF2-40B4-BE49-F238E27FC236}">
                <a16:creationId xmlns:a16="http://schemas.microsoft.com/office/drawing/2014/main" id="{09116979-5FCE-DC6F-67D6-DC4F6C398D40}"/>
              </a:ext>
            </a:extLst>
          </p:cNvPr>
          <p:cNvSpPr/>
          <p:nvPr/>
        </p:nvSpPr>
        <p:spPr>
          <a:xfrm>
            <a:off x="9900731" y="643347"/>
            <a:ext cx="1887458" cy="779768"/>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OLS with Interactive D, D*X, X</a:t>
            </a:r>
          </a:p>
          <a:p>
            <a:pPr algn="ctr"/>
            <a:r>
              <a:rPr lang="en-US" sz="1050" dirty="0">
                <a:cs typeface="Calibri"/>
              </a:rPr>
              <a:t>or Doubly Robust with generic ML and hard-coded constant propensity.</a:t>
            </a:r>
          </a:p>
        </p:txBody>
      </p:sp>
      <p:sp>
        <p:nvSpPr>
          <p:cNvPr id="6" name="Rectangle: Rounded Corners 5">
            <a:extLst>
              <a:ext uri="{FF2B5EF4-FFF2-40B4-BE49-F238E27FC236}">
                <a16:creationId xmlns:a16="http://schemas.microsoft.com/office/drawing/2014/main" id="{07F9BF37-A8CD-B39A-3A27-2B88AF55FF6D}"/>
              </a:ext>
            </a:extLst>
          </p:cNvPr>
          <p:cNvSpPr/>
          <p:nvPr/>
        </p:nvSpPr>
        <p:spPr>
          <a:xfrm>
            <a:off x="7777488" y="1072610"/>
            <a:ext cx="1650722" cy="4228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dirty="0">
                <a:ea typeface="+mn-lt"/>
                <a:cs typeface="+mn-lt"/>
              </a:rPr>
              <a:t>Is X low-d (p&lt;&lt;n)?</a:t>
            </a:r>
            <a:endParaRPr lang="en-US" dirty="0"/>
          </a:p>
        </p:txBody>
      </p:sp>
      <p:sp>
        <p:nvSpPr>
          <p:cNvPr id="7" name="Rectangle: Rounded Corners 6">
            <a:extLst>
              <a:ext uri="{FF2B5EF4-FFF2-40B4-BE49-F238E27FC236}">
                <a16:creationId xmlns:a16="http://schemas.microsoft.com/office/drawing/2014/main" id="{D1D5E49E-7A93-1D3D-6BE7-B437E28DDAC2}"/>
              </a:ext>
            </a:extLst>
          </p:cNvPr>
          <p:cNvSpPr/>
          <p:nvPr/>
        </p:nvSpPr>
        <p:spPr>
          <a:xfrm>
            <a:off x="6645586" y="2530029"/>
            <a:ext cx="2864002" cy="105903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Meta-Learners (S, T, X, R, DR).</a:t>
            </a:r>
          </a:p>
          <a:p>
            <a:pPr algn="ctr"/>
            <a:r>
              <a:rPr lang="en-US" sz="1050" dirty="0">
                <a:cs typeface="Calibri"/>
              </a:rPr>
              <a:t>Model selection with out-of-sample DR-score. Out-of-sample validation with </a:t>
            </a:r>
            <a:r>
              <a:rPr lang="en-US" sz="1050" dirty="0" err="1">
                <a:cs typeface="Calibri"/>
              </a:rPr>
              <a:t>i</a:t>
            </a:r>
            <a:r>
              <a:rPr lang="en-US" sz="1050" dirty="0">
                <a:cs typeface="Calibri"/>
              </a:rPr>
              <a:t>) DR BLP hypothesis test, ii) DR calibration score, iii) DR </a:t>
            </a:r>
            <a:r>
              <a:rPr lang="en-US" sz="1050" dirty="0" err="1">
                <a:cs typeface="Calibri"/>
              </a:rPr>
              <a:t>qini</a:t>
            </a:r>
            <a:r>
              <a:rPr lang="en-US" sz="1050" dirty="0">
                <a:cs typeface="Calibri"/>
              </a:rPr>
              <a:t>/toc curves, iv) interpretation of groups</a:t>
            </a:r>
          </a:p>
          <a:p>
            <a:pPr algn="ctr"/>
            <a:r>
              <a:rPr lang="en-US" sz="1050" dirty="0">
                <a:ea typeface="+mn-lt"/>
                <a:cs typeface="+mn-lt"/>
              </a:rPr>
              <a:t>Need (roughly n &gt; 5k)</a:t>
            </a:r>
          </a:p>
        </p:txBody>
      </p:sp>
      <p:sp>
        <p:nvSpPr>
          <p:cNvPr id="8" name="Rectangle: Rounded Corners 7">
            <a:extLst>
              <a:ext uri="{FF2B5EF4-FFF2-40B4-BE49-F238E27FC236}">
                <a16:creationId xmlns:a16="http://schemas.microsoft.com/office/drawing/2014/main" id="{FB4884F6-35DB-A580-E5FE-305063071B7C}"/>
              </a:ext>
            </a:extLst>
          </p:cNvPr>
          <p:cNvSpPr/>
          <p:nvPr/>
        </p:nvSpPr>
        <p:spPr>
          <a:xfrm>
            <a:off x="3412633" y="1257562"/>
            <a:ext cx="1584141" cy="7187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to know the CATE value or just a good policy</a:t>
            </a:r>
            <a:endParaRPr lang="en-US" dirty="0"/>
          </a:p>
        </p:txBody>
      </p:sp>
      <p:sp>
        <p:nvSpPr>
          <p:cNvPr id="9" name="Rectangle: Rounded Corners 8">
            <a:extLst>
              <a:ext uri="{FF2B5EF4-FFF2-40B4-BE49-F238E27FC236}">
                <a16:creationId xmlns:a16="http://schemas.microsoft.com/office/drawing/2014/main" id="{A131FD03-53D6-A221-608C-6AADD220BF21}"/>
              </a:ext>
            </a:extLst>
          </p:cNvPr>
          <p:cNvSpPr/>
          <p:nvPr/>
        </p:nvSpPr>
        <p:spPr>
          <a:xfrm>
            <a:off x="9885935" y="2171614"/>
            <a:ext cx="1902256" cy="100725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policy learning (e.g. over binary decision trees) and out-of-sample confidence interval for value of learned policy, with DR policy value</a:t>
            </a:r>
            <a:endParaRPr lang="en-US" dirty="0"/>
          </a:p>
        </p:txBody>
      </p:sp>
      <p:sp>
        <p:nvSpPr>
          <p:cNvPr id="10" name="Rectangle: Rounded Corners 9">
            <a:extLst>
              <a:ext uri="{FF2B5EF4-FFF2-40B4-BE49-F238E27FC236}">
                <a16:creationId xmlns:a16="http://schemas.microsoft.com/office/drawing/2014/main" id="{4694A41A-7DD0-4719-FD0F-770B266FB1E8}"/>
              </a:ext>
            </a:extLst>
          </p:cNvPr>
          <p:cNvSpPr/>
          <p:nvPr/>
        </p:nvSpPr>
        <p:spPr>
          <a:xfrm>
            <a:off x="10374207" y="3639736"/>
            <a:ext cx="1739498" cy="755718"/>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Best-Linear-Predictor of CATE using the Doubly Robust Learner on a hard-coded feature map.</a:t>
            </a:r>
            <a:endParaRPr lang="en-US" dirty="0"/>
          </a:p>
        </p:txBody>
      </p:sp>
      <p:sp>
        <p:nvSpPr>
          <p:cNvPr id="11" name="Rectangle: Rounded Corners 10">
            <a:extLst>
              <a:ext uri="{FF2B5EF4-FFF2-40B4-BE49-F238E27FC236}">
                <a16:creationId xmlns:a16="http://schemas.microsoft.com/office/drawing/2014/main" id="{17A9FD59-6456-E955-97C2-B10CE4ECA17A}"/>
              </a:ext>
            </a:extLst>
          </p:cNvPr>
          <p:cNvSpPr/>
          <p:nvPr/>
        </p:nvSpPr>
        <p:spPr>
          <a:xfrm>
            <a:off x="10581352" y="4749445"/>
            <a:ext cx="1495363" cy="60035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Causal Forest and Doubly Robust Honest Regression Forest</a:t>
            </a:r>
          </a:p>
        </p:txBody>
      </p:sp>
      <p:cxnSp>
        <p:nvCxnSpPr>
          <p:cNvPr id="14" name="Straight Arrow Connector 13">
            <a:extLst>
              <a:ext uri="{FF2B5EF4-FFF2-40B4-BE49-F238E27FC236}">
                <a16:creationId xmlns:a16="http://schemas.microsoft.com/office/drawing/2014/main" id="{64BE8252-C6FB-B80E-1AD8-4AE19BF5D434}"/>
              </a:ext>
            </a:extLst>
          </p:cNvPr>
          <p:cNvCxnSpPr/>
          <p:nvPr/>
        </p:nvCxnSpPr>
        <p:spPr>
          <a:xfrm flipV="1">
            <a:off x="4918414" y="1671405"/>
            <a:ext cx="1883545" cy="29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C447E38-49DF-01C6-CB84-2B979093E7FB}"/>
              </a:ext>
            </a:extLst>
          </p:cNvPr>
          <p:cNvCxnSpPr/>
          <p:nvPr/>
        </p:nvCxnSpPr>
        <p:spPr>
          <a:xfrm flipH="1">
            <a:off x="6796872" y="1669279"/>
            <a:ext cx="2960" cy="69245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B7EAD82-7FB7-9B41-4CD5-245E7632570E}"/>
              </a:ext>
            </a:extLst>
          </p:cNvPr>
          <p:cNvCxnSpPr/>
          <p:nvPr/>
        </p:nvCxnSpPr>
        <p:spPr>
          <a:xfrm flipV="1">
            <a:off x="6831736" y="2319660"/>
            <a:ext cx="3067234"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B341A9-12AD-44A7-C14E-00D4DFB9DAC0}"/>
              </a:ext>
            </a:extLst>
          </p:cNvPr>
          <p:cNvCxnSpPr>
            <a:cxnSpLocks/>
          </p:cNvCxnSpPr>
          <p:nvPr/>
        </p:nvCxnSpPr>
        <p:spPr>
          <a:xfrm flipV="1">
            <a:off x="5130183" y="3000281"/>
            <a:ext cx="1513641"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A70830-6271-46C0-9056-603D4B1AE17C}"/>
              </a:ext>
            </a:extLst>
          </p:cNvPr>
          <p:cNvSpPr txBox="1"/>
          <p:nvPr/>
        </p:nvSpPr>
        <p:spPr>
          <a:xfrm>
            <a:off x="4172505" y="210104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CATE</a:t>
            </a:r>
            <a:endParaRPr lang="en-US" sz="1100" dirty="0"/>
          </a:p>
        </p:txBody>
      </p:sp>
      <p:sp>
        <p:nvSpPr>
          <p:cNvPr id="20" name="TextBox 19">
            <a:extLst>
              <a:ext uri="{FF2B5EF4-FFF2-40B4-BE49-F238E27FC236}">
                <a16:creationId xmlns:a16="http://schemas.microsoft.com/office/drawing/2014/main" id="{843DD194-169E-3C22-E46E-0DD9BA95298C}"/>
              </a:ext>
            </a:extLst>
          </p:cNvPr>
          <p:cNvSpPr txBox="1"/>
          <p:nvPr/>
        </p:nvSpPr>
        <p:spPr>
          <a:xfrm>
            <a:off x="8330213" y="210844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Policy</a:t>
            </a:r>
            <a:endParaRPr lang="en-US" dirty="0"/>
          </a:p>
        </p:txBody>
      </p:sp>
      <p:cxnSp>
        <p:nvCxnSpPr>
          <p:cNvPr id="21" name="Straight Arrow Connector 20">
            <a:extLst>
              <a:ext uri="{FF2B5EF4-FFF2-40B4-BE49-F238E27FC236}">
                <a16:creationId xmlns:a16="http://schemas.microsoft.com/office/drawing/2014/main" id="{D243C8F4-FE4E-ECF9-CF16-979BF56DA1CF}"/>
              </a:ext>
            </a:extLst>
          </p:cNvPr>
          <p:cNvCxnSpPr>
            <a:cxnSpLocks/>
          </p:cNvCxnSpPr>
          <p:nvPr/>
        </p:nvCxnSpPr>
        <p:spPr>
          <a:xfrm flipV="1">
            <a:off x="9569017" y="1032398"/>
            <a:ext cx="329953"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DAAAD8E-9F32-D080-85AF-7677DC3F56ED}"/>
              </a:ext>
            </a:extLst>
          </p:cNvPr>
          <p:cNvCxnSpPr>
            <a:cxnSpLocks/>
          </p:cNvCxnSpPr>
          <p:nvPr/>
        </p:nvCxnSpPr>
        <p:spPr>
          <a:xfrm flipH="1">
            <a:off x="9548950" y="1033046"/>
            <a:ext cx="2960" cy="25597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A1423FC-CFD6-6248-D447-9C19E283A75A}"/>
              </a:ext>
            </a:extLst>
          </p:cNvPr>
          <p:cNvCxnSpPr>
            <a:cxnSpLocks/>
          </p:cNvCxnSpPr>
          <p:nvPr/>
        </p:nvCxnSpPr>
        <p:spPr>
          <a:xfrm>
            <a:off x="9431230" y="1274870"/>
            <a:ext cx="122808" cy="443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AF5668-D9D6-7EFF-9E5E-EDBA5947B4F8}"/>
              </a:ext>
            </a:extLst>
          </p:cNvPr>
          <p:cNvCxnSpPr>
            <a:cxnSpLocks/>
          </p:cNvCxnSpPr>
          <p:nvPr/>
        </p:nvCxnSpPr>
        <p:spPr>
          <a:xfrm flipH="1">
            <a:off x="9548950" y="1277182"/>
            <a:ext cx="2960" cy="4927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366974-2B95-D9A5-CA69-8847B1C8F0C3}"/>
              </a:ext>
            </a:extLst>
          </p:cNvPr>
          <p:cNvCxnSpPr>
            <a:cxnSpLocks/>
          </p:cNvCxnSpPr>
          <p:nvPr/>
        </p:nvCxnSpPr>
        <p:spPr>
          <a:xfrm flipV="1">
            <a:off x="9539425" y="1727815"/>
            <a:ext cx="381739"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BCBB37D-1E22-D0E3-05BB-38612A1862E3}"/>
              </a:ext>
            </a:extLst>
          </p:cNvPr>
          <p:cNvSpPr txBox="1"/>
          <p:nvPr/>
        </p:nvSpPr>
        <p:spPr>
          <a:xfrm>
            <a:off x="9439922" y="76939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p&lt;&lt;n</a:t>
            </a:r>
            <a:endParaRPr lang="en-US" sz="1100" dirty="0"/>
          </a:p>
        </p:txBody>
      </p:sp>
      <p:sp>
        <p:nvSpPr>
          <p:cNvPr id="27" name="TextBox 26">
            <a:extLst>
              <a:ext uri="{FF2B5EF4-FFF2-40B4-BE49-F238E27FC236}">
                <a16:creationId xmlns:a16="http://schemas.microsoft.com/office/drawing/2014/main" id="{6106A04D-4770-7472-B304-0E9F2722B0C6}"/>
              </a:ext>
            </a:extLst>
          </p:cNvPr>
          <p:cNvSpPr txBox="1"/>
          <p:nvPr/>
        </p:nvSpPr>
        <p:spPr>
          <a:xfrm>
            <a:off x="9439922" y="1731144"/>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p&gt;&gt;n</a:t>
            </a:r>
            <a:endParaRPr lang="en-US" sz="1100" dirty="0"/>
          </a:p>
        </p:txBody>
      </p:sp>
      <p:cxnSp>
        <p:nvCxnSpPr>
          <p:cNvPr id="28" name="Straight Arrow Connector 27">
            <a:extLst>
              <a:ext uri="{FF2B5EF4-FFF2-40B4-BE49-F238E27FC236}">
                <a16:creationId xmlns:a16="http://schemas.microsoft.com/office/drawing/2014/main" id="{7338B6E9-F6DA-7D7F-09A0-1E77BD2A55FD}"/>
              </a:ext>
            </a:extLst>
          </p:cNvPr>
          <p:cNvCxnSpPr>
            <a:cxnSpLocks/>
          </p:cNvCxnSpPr>
          <p:nvPr/>
        </p:nvCxnSpPr>
        <p:spPr>
          <a:xfrm flipV="1">
            <a:off x="7379192" y="462747"/>
            <a:ext cx="2519778"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CA6B0-0C06-49F1-8D5B-4D010E911DFE}"/>
              </a:ext>
            </a:extLst>
          </p:cNvPr>
          <p:cNvCxnSpPr>
            <a:cxnSpLocks/>
          </p:cNvCxnSpPr>
          <p:nvPr/>
        </p:nvCxnSpPr>
        <p:spPr>
          <a:xfrm flipH="1">
            <a:off x="6478756" y="944269"/>
            <a:ext cx="10358" cy="38173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608B42-E5AC-DF95-CFC3-E954752005BC}"/>
              </a:ext>
            </a:extLst>
          </p:cNvPr>
          <p:cNvCxnSpPr>
            <a:cxnSpLocks/>
          </p:cNvCxnSpPr>
          <p:nvPr/>
        </p:nvCxnSpPr>
        <p:spPr>
          <a:xfrm flipV="1">
            <a:off x="6484027" y="1306126"/>
            <a:ext cx="1291700"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80EE1C-648C-CC3F-1A2E-8D85FD99E132}"/>
              </a:ext>
            </a:extLst>
          </p:cNvPr>
          <p:cNvSpPr txBox="1"/>
          <p:nvPr/>
        </p:nvSpPr>
        <p:spPr>
          <a:xfrm>
            <a:off x="8411592" y="22194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32" name="TextBox 31">
            <a:extLst>
              <a:ext uri="{FF2B5EF4-FFF2-40B4-BE49-F238E27FC236}">
                <a16:creationId xmlns:a16="http://schemas.microsoft.com/office/drawing/2014/main" id="{B46ABDC9-EEF2-C753-3474-9113FCC579FB}"/>
              </a:ext>
            </a:extLst>
          </p:cNvPr>
          <p:cNvSpPr txBox="1"/>
          <p:nvPr/>
        </p:nvSpPr>
        <p:spPr>
          <a:xfrm>
            <a:off x="6939378" y="131685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35" name="Straight Arrow Connector 34">
            <a:extLst>
              <a:ext uri="{FF2B5EF4-FFF2-40B4-BE49-F238E27FC236}">
                <a16:creationId xmlns:a16="http://schemas.microsoft.com/office/drawing/2014/main" id="{B0E50007-A0B9-B20C-4E44-52326603B3C9}"/>
              </a:ext>
            </a:extLst>
          </p:cNvPr>
          <p:cNvCxnSpPr/>
          <p:nvPr/>
        </p:nvCxnSpPr>
        <p:spPr>
          <a:xfrm>
            <a:off x="4180458" y="973400"/>
            <a:ext cx="4437" cy="28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ACEC92-861B-0E0D-27CB-0E8E36E5BD4D}"/>
              </a:ext>
            </a:extLst>
          </p:cNvPr>
          <p:cNvCxnSpPr/>
          <p:nvPr/>
        </p:nvCxnSpPr>
        <p:spPr>
          <a:xfrm flipV="1">
            <a:off x="4996556" y="477082"/>
            <a:ext cx="729449" cy="17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2B7C21-73CC-2B7D-868A-B92D6FF82774}"/>
              </a:ext>
            </a:extLst>
          </p:cNvPr>
          <p:cNvSpPr txBox="1"/>
          <p:nvPr/>
        </p:nvSpPr>
        <p:spPr>
          <a:xfrm>
            <a:off x="5186038" y="25893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0" name="TextBox 39">
            <a:extLst>
              <a:ext uri="{FF2B5EF4-FFF2-40B4-BE49-F238E27FC236}">
                <a16:creationId xmlns:a16="http://schemas.microsoft.com/office/drawing/2014/main" id="{33735CDA-E43C-9511-9488-D7E9CE872FE9}"/>
              </a:ext>
            </a:extLst>
          </p:cNvPr>
          <p:cNvSpPr txBox="1"/>
          <p:nvPr/>
        </p:nvSpPr>
        <p:spPr>
          <a:xfrm>
            <a:off x="4165106" y="976542"/>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1" name="Straight Arrow Connector 40">
            <a:extLst>
              <a:ext uri="{FF2B5EF4-FFF2-40B4-BE49-F238E27FC236}">
                <a16:creationId xmlns:a16="http://schemas.microsoft.com/office/drawing/2014/main" id="{E1AF0C73-B87C-C1F1-EF02-21B96CFED6E8}"/>
              </a:ext>
            </a:extLst>
          </p:cNvPr>
          <p:cNvCxnSpPr>
            <a:cxnSpLocks/>
          </p:cNvCxnSpPr>
          <p:nvPr/>
        </p:nvCxnSpPr>
        <p:spPr>
          <a:xfrm flipV="1">
            <a:off x="3013876" y="477082"/>
            <a:ext cx="396537"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07A70E3-3D78-F551-BFE3-6AE43E0EFDAB}"/>
              </a:ext>
            </a:extLst>
          </p:cNvPr>
          <p:cNvSpPr txBox="1"/>
          <p:nvPr/>
        </p:nvSpPr>
        <p:spPr>
          <a:xfrm>
            <a:off x="3018407" y="22194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3" name="Straight Arrow Connector 42">
            <a:extLst>
              <a:ext uri="{FF2B5EF4-FFF2-40B4-BE49-F238E27FC236}">
                <a16:creationId xmlns:a16="http://schemas.microsoft.com/office/drawing/2014/main" id="{974F2879-3905-AAD3-09BC-413295A435E3}"/>
              </a:ext>
            </a:extLst>
          </p:cNvPr>
          <p:cNvCxnSpPr>
            <a:cxnSpLocks/>
          </p:cNvCxnSpPr>
          <p:nvPr/>
        </p:nvCxnSpPr>
        <p:spPr>
          <a:xfrm>
            <a:off x="1016401" y="531827"/>
            <a:ext cx="381741" cy="4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9C7489-E037-64AF-9646-E537E33EC355}"/>
              </a:ext>
            </a:extLst>
          </p:cNvPr>
          <p:cNvSpPr txBox="1"/>
          <p:nvPr/>
        </p:nvSpPr>
        <p:spPr>
          <a:xfrm>
            <a:off x="1013533" y="273726"/>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5" name="Straight Arrow Connector 44">
            <a:extLst>
              <a:ext uri="{FF2B5EF4-FFF2-40B4-BE49-F238E27FC236}">
                <a16:creationId xmlns:a16="http://schemas.microsoft.com/office/drawing/2014/main" id="{0EA9ADC0-1771-DAD1-813E-D0CCE11361A4}"/>
              </a:ext>
            </a:extLst>
          </p:cNvPr>
          <p:cNvCxnSpPr>
            <a:cxnSpLocks/>
          </p:cNvCxnSpPr>
          <p:nvPr/>
        </p:nvCxnSpPr>
        <p:spPr>
          <a:xfrm flipH="1">
            <a:off x="4140507" y="1972138"/>
            <a:ext cx="2961" cy="45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9C3479-599B-0814-5778-DE8C28B90749}"/>
              </a:ext>
            </a:extLst>
          </p:cNvPr>
          <p:cNvCxnSpPr>
            <a:cxnSpLocks/>
          </p:cNvCxnSpPr>
          <p:nvPr/>
        </p:nvCxnSpPr>
        <p:spPr>
          <a:xfrm>
            <a:off x="5860278" y="2993532"/>
            <a:ext cx="4438" cy="10993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A6F8A2-C0A1-5B14-2C5F-7D9C4616D084}"/>
              </a:ext>
            </a:extLst>
          </p:cNvPr>
          <p:cNvCxnSpPr>
            <a:cxnSpLocks/>
          </p:cNvCxnSpPr>
          <p:nvPr/>
        </p:nvCxnSpPr>
        <p:spPr>
          <a:xfrm>
            <a:off x="5825601" y="4098154"/>
            <a:ext cx="149144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3A4412-A7A1-2DB6-B684-81A516A7669D}"/>
              </a:ext>
            </a:extLst>
          </p:cNvPr>
          <p:cNvSpPr txBox="1"/>
          <p:nvPr/>
        </p:nvSpPr>
        <p:spPr>
          <a:xfrm>
            <a:off x="6014620" y="273728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RMSE</a:t>
            </a:r>
            <a:endParaRPr lang="en-US" dirty="0"/>
          </a:p>
        </p:txBody>
      </p:sp>
      <p:sp>
        <p:nvSpPr>
          <p:cNvPr id="50" name="TextBox 49">
            <a:extLst>
              <a:ext uri="{FF2B5EF4-FFF2-40B4-BE49-F238E27FC236}">
                <a16:creationId xmlns:a16="http://schemas.microsoft.com/office/drawing/2014/main" id="{13146E53-2EF6-5228-94EC-6D86258D53BF}"/>
              </a:ext>
            </a:extLst>
          </p:cNvPr>
          <p:cNvSpPr txBox="1"/>
          <p:nvPr/>
        </p:nvSpPr>
        <p:spPr>
          <a:xfrm>
            <a:off x="5970233" y="3713824"/>
            <a:ext cx="8640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Confidence Intervals</a:t>
            </a:r>
            <a:endParaRPr lang="en-US" dirty="0"/>
          </a:p>
        </p:txBody>
      </p:sp>
      <p:cxnSp>
        <p:nvCxnSpPr>
          <p:cNvPr id="51" name="Straight Arrow Connector 50">
            <a:extLst>
              <a:ext uri="{FF2B5EF4-FFF2-40B4-BE49-F238E27FC236}">
                <a16:creationId xmlns:a16="http://schemas.microsoft.com/office/drawing/2014/main" id="{CA5EF5A5-30FB-DFC7-B3B8-191EB618E898}"/>
              </a:ext>
            </a:extLst>
          </p:cNvPr>
          <p:cNvCxnSpPr>
            <a:cxnSpLocks/>
          </p:cNvCxnSpPr>
          <p:nvPr/>
        </p:nvCxnSpPr>
        <p:spPr>
          <a:xfrm flipV="1">
            <a:off x="9221308" y="4050805"/>
            <a:ext cx="1151137"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6BB660-92EB-AFC0-28C3-429579DD5625}"/>
              </a:ext>
            </a:extLst>
          </p:cNvPr>
          <p:cNvCxnSpPr>
            <a:cxnSpLocks/>
          </p:cNvCxnSpPr>
          <p:nvPr/>
        </p:nvCxnSpPr>
        <p:spPr>
          <a:xfrm>
            <a:off x="9566705" y="4051454"/>
            <a:ext cx="4438" cy="10993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991EEC-FDA6-7346-6742-A95014B1D132}"/>
              </a:ext>
            </a:extLst>
          </p:cNvPr>
          <p:cNvCxnSpPr>
            <a:cxnSpLocks/>
          </p:cNvCxnSpPr>
          <p:nvPr/>
        </p:nvCxnSpPr>
        <p:spPr>
          <a:xfrm>
            <a:off x="9569017" y="5148678"/>
            <a:ext cx="1010574"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C92C2EA-DBF6-7C86-4D14-73A2050E0669}"/>
              </a:ext>
            </a:extLst>
          </p:cNvPr>
          <p:cNvSpPr txBox="1"/>
          <p:nvPr/>
        </p:nvSpPr>
        <p:spPr>
          <a:xfrm>
            <a:off x="9802427" y="514904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55" name="TextBox 54">
            <a:extLst>
              <a:ext uri="{FF2B5EF4-FFF2-40B4-BE49-F238E27FC236}">
                <a16:creationId xmlns:a16="http://schemas.microsoft.com/office/drawing/2014/main" id="{238D9A4A-573B-B5D8-7E04-043586536FAA}"/>
              </a:ext>
            </a:extLst>
          </p:cNvPr>
          <p:cNvSpPr txBox="1"/>
          <p:nvPr/>
        </p:nvSpPr>
        <p:spPr>
          <a:xfrm>
            <a:off x="9795028" y="380260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6" name="Straight Arrow Connector 55">
            <a:extLst>
              <a:ext uri="{FF2B5EF4-FFF2-40B4-BE49-F238E27FC236}">
                <a16:creationId xmlns:a16="http://schemas.microsoft.com/office/drawing/2014/main" id="{4BC371A9-A4A1-83DA-4607-39F8E23912D6}"/>
              </a:ext>
            </a:extLst>
          </p:cNvPr>
          <p:cNvCxnSpPr>
            <a:cxnSpLocks/>
          </p:cNvCxnSpPr>
          <p:nvPr/>
        </p:nvCxnSpPr>
        <p:spPr>
          <a:xfrm>
            <a:off x="2103915" y="946119"/>
            <a:ext cx="4440" cy="551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3AAAD1B8-5DB8-24EF-0840-90A66AFC3F95}"/>
              </a:ext>
            </a:extLst>
          </p:cNvPr>
          <p:cNvSpPr/>
          <p:nvPr/>
        </p:nvSpPr>
        <p:spPr>
          <a:xfrm>
            <a:off x="3301664" y="3713717"/>
            <a:ext cx="1917052" cy="518981"/>
          </a:xfrm>
          <a:prstGeom prst="round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err="1">
                <a:cs typeface="Calibri"/>
              </a:rPr>
              <a:t>Partialling</a:t>
            </a:r>
            <a:r>
              <a:rPr lang="en-US" sz="1050" dirty="0">
                <a:cs typeface="Calibri"/>
              </a:rPr>
              <a:t>-out IV regression or (2SLS after </a:t>
            </a:r>
            <a:r>
              <a:rPr lang="en-US" sz="1050" dirty="0" err="1">
                <a:cs typeface="Calibri"/>
              </a:rPr>
              <a:t>Partialling</a:t>
            </a:r>
            <a:r>
              <a:rPr lang="en-US" sz="1050" dirty="0">
                <a:cs typeface="Calibri"/>
              </a:rPr>
              <a:t>-Out)</a:t>
            </a:r>
            <a:endParaRPr lang="en-US" dirty="0"/>
          </a:p>
        </p:txBody>
      </p:sp>
      <p:sp>
        <p:nvSpPr>
          <p:cNvPr id="58" name="Rectangle: Rounded Corners 57">
            <a:extLst>
              <a:ext uri="{FF2B5EF4-FFF2-40B4-BE49-F238E27FC236}">
                <a16:creationId xmlns:a16="http://schemas.microsoft.com/office/drawing/2014/main" id="{D678BB90-7AB8-F1B2-5D90-A59E7B757EEB}"/>
              </a:ext>
            </a:extLst>
          </p:cNvPr>
          <p:cNvSpPr/>
          <p:nvPr/>
        </p:nvSpPr>
        <p:spPr>
          <a:xfrm>
            <a:off x="3301663" y="4349950"/>
            <a:ext cx="1917052" cy="718728"/>
          </a:xfrm>
          <a:prstGeom prst="round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Estimate of Local Average Treatment Effect (LATE); only for binary treatment/instrument</a:t>
            </a:r>
            <a:endParaRPr lang="en-US" dirty="0"/>
          </a:p>
        </p:txBody>
      </p:sp>
      <p:sp>
        <p:nvSpPr>
          <p:cNvPr id="59" name="TextBox 58">
            <a:extLst>
              <a:ext uri="{FF2B5EF4-FFF2-40B4-BE49-F238E27FC236}">
                <a16:creationId xmlns:a16="http://schemas.microsoft.com/office/drawing/2014/main" id="{7BA1183B-E0BF-5237-7A22-F5384016FBB4}"/>
              </a:ext>
            </a:extLst>
          </p:cNvPr>
          <p:cNvSpPr txBox="1"/>
          <p:nvPr/>
        </p:nvSpPr>
        <p:spPr>
          <a:xfrm>
            <a:off x="2108446" y="1117106"/>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60" name="Rectangle: Rounded Corners 59">
            <a:extLst>
              <a:ext uri="{FF2B5EF4-FFF2-40B4-BE49-F238E27FC236}">
                <a16:creationId xmlns:a16="http://schemas.microsoft.com/office/drawing/2014/main" id="{B81EDD42-15BD-FD64-89E7-E7C195E42FF0}"/>
              </a:ext>
            </a:extLst>
          </p:cNvPr>
          <p:cNvSpPr/>
          <p:nvPr/>
        </p:nvSpPr>
        <p:spPr>
          <a:xfrm>
            <a:off x="1128656" y="1520806"/>
            <a:ext cx="2038615" cy="807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cs typeface="Calibri"/>
              </a:rPr>
              <a:t>View the "assigned treatment" as an instrument and "taken treatment" as the treatment</a:t>
            </a:r>
            <a:endParaRPr lang="en-US" sz="1600" dirty="0"/>
          </a:p>
        </p:txBody>
      </p:sp>
      <p:cxnSp>
        <p:nvCxnSpPr>
          <p:cNvPr id="61" name="Straight Arrow Connector 60">
            <a:extLst>
              <a:ext uri="{FF2B5EF4-FFF2-40B4-BE49-F238E27FC236}">
                <a16:creationId xmlns:a16="http://schemas.microsoft.com/office/drawing/2014/main" id="{5C4FDE1C-BC05-B17D-3FB7-83B0094FC77F}"/>
              </a:ext>
            </a:extLst>
          </p:cNvPr>
          <p:cNvCxnSpPr>
            <a:cxnSpLocks/>
          </p:cNvCxnSpPr>
          <p:nvPr/>
        </p:nvCxnSpPr>
        <p:spPr>
          <a:xfrm flipH="1">
            <a:off x="2100957" y="2292565"/>
            <a:ext cx="2958" cy="1609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C7D4A49-A62B-9D06-F6A7-F26F7550DBA7}"/>
              </a:ext>
            </a:extLst>
          </p:cNvPr>
          <p:cNvSpPr txBox="1"/>
          <p:nvPr/>
        </p:nvSpPr>
        <p:spPr>
          <a:xfrm>
            <a:off x="2966620" y="3832192"/>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63" name="Straight Arrow Connector 62">
            <a:extLst>
              <a:ext uri="{FF2B5EF4-FFF2-40B4-BE49-F238E27FC236}">
                <a16:creationId xmlns:a16="http://schemas.microsoft.com/office/drawing/2014/main" id="{F40F3555-CC64-59DE-98D8-268554993BD0}"/>
              </a:ext>
            </a:extLst>
          </p:cNvPr>
          <p:cNvCxnSpPr>
            <a:cxnSpLocks/>
          </p:cNvCxnSpPr>
          <p:nvPr/>
        </p:nvCxnSpPr>
        <p:spPr>
          <a:xfrm>
            <a:off x="3021735" y="4098153"/>
            <a:ext cx="27816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201C574E-5C94-D693-4C3C-2C83405F76DC}"/>
              </a:ext>
            </a:extLst>
          </p:cNvPr>
          <p:cNvCxnSpPr>
            <a:cxnSpLocks/>
          </p:cNvCxnSpPr>
          <p:nvPr/>
        </p:nvCxnSpPr>
        <p:spPr>
          <a:xfrm>
            <a:off x="3021735" y="4556833"/>
            <a:ext cx="27816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9" name="TextBox 448">
            <a:extLst>
              <a:ext uri="{FF2B5EF4-FFF2-40B4-BE49-F238E27FC236}">
                <a16:creationId xmlns:a16="http://schemas.microsoft.com/office/drawing/2014/main" id="{918FC274-9D39-4C05-4123-3B04B8A48CAE}"/>
              </a:ext>
            </a:extLst>
          </p:cNvPr>
          <p:cNvSpPr txBox="1"/>
          <p:nvPr/>
        </p:nvSpPr>
        <p:spPr>
          <a:xfrm>
            <a:off x="2966622" y="4601591"/>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50" name="Rectangle: Rounded Corners 449">
            <a:extLst>
              <a:ext uri="{FF2B5EF4-FFF2-40B4-BE49-F238E27FC236}">
                <a16:creationId xmlns:a16="http://schemas.microsoft.com/office/drawing/2014/main" id="{96CB5E57-4382-CDC7-C539-D209DB3FCA02}"/>
              </a:ext>
            </a:extLst>
          </p:cNvPr>
          <p:cNvSpPr/>
          <p:nvPr/>
        </p:nvSpPr>
        <p:spPr>
          <a:xfrm>
            <a:off x="100326" y="2489953"/>
            <a:ext cx="1720498" cy="12217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Do you have in your data all the variables that went into the treatment decision(s)</a:t>
            </a:r>
          </a:p>
          <a:p>
            <a:pPr algn="ctr"/>
            <a:r>
              <a:rPr lang="en-US" sz="1000" dirty="0">
                <a:cs typeface="Calibri"/>
              </a:rPr>
              <a:t>(or constructed a DAG and found valid adjustment set)</a:t>
            </a:r>
          </a:p>
        </p:txBody>
      </p:sp>
      <p:cxnSp>
        <p:nvCxnSpPr>
          <p:cNvPr id="452" name="Straight Arrow Connector 451">
            <a:extLst>
              <a:ext uri="{FF2B5EF4-FFF2-40B4-BE49-F238E27FC236}">
                <a16:creationId xmlns:a16="http://schemas.microsoft.com/office/drawing/2014/main" id="{7AD6C457-F84E-3668-C441-1966C70CB9C3}"/>
              </a:ext>
            </a:extLst>
          </p:cNvPr>
          <p:cNvCxnSpPr>
            <a:cxnSpLocks/>
          </p:cNvCxnSpPr>
          <p:nvPr/>
        </p:nvCxnSpPr>
        <p:spPr>
          <a:xfrm>
            <a:off x="513332" y="901730"/>
            <a:ext cx="26634" cy="1595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3" name="TextBox 452">
            <a:extLst>
              <a:ext uri="{FF2B5EF4-FFF2-40B4-BE49-F238E27FC236}">
                <a16:creationId xmlns:a16="http://schemas.microsoft.com/office/drawing/2014/main" id="{C412604C-9635-847F-EDC5-6A071339E1BE}"/>
              </a:ext>
            </a:extLst>
          </p:cNvPr>
          <p:cNvSpPr txBox="1"/>
          <p:nvPr/>
        </p:nvSpPr>
        <p:spPr>
          <a:xfrm>
            <a:off x="207145" y="1487009"/>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454" name="Straight Arrow Connector 453">
            <a:extLst>
              <a:ext uri="{FF2B5EF4-FFF2-40B4-BE49-F238E27FC236}">
                <a16:creationId xmlns:a16="http://schemas.microsoft.com/office/drawing/2014/main" id="{D2751C54-34C4-3AD3-3413-4BD292B87793}"/>
              </a:ext>
            </a:extLst>
          </p:cNvPr>
          <p:cNvCxnSpPr>
            <a:cxnSpLocks/>
          </p:cNvCxnSpPr>
          <p:nvPr/>
        </p:nvCxnSpPr>
        <p:spPr>
          <a:xfrm>
            <a:off x="565119" y="3513245"/>
            <a:ext cx="19236" cy="3281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5" name="Rectangle: Rounded Corners 454">
            <a:extLst>
              <a:ext uri="{FF2B5EF4-FFF2-40B4-BE49-F238E27FC236}">
                <a16:creationId xmlns:a16="http://schemas.microsoft.com/office/drawing/2014/main" id="{FF02F307-E445-E931-2596-ACC26E486E5D}"/>
              </a:ext>
            </a:extLst>
          </p:cNvPr>
          <p:cNvSpPr/>
          <p:nvPr/>
        </p:nvSpPr>
        <p:spPr>
          <a:xfrm>
            <a:off x="1247024" y="5863466"/>
            <a:ext cx="2704440" cy="82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Was there any observed factor that went into the treatment decision, but you don't think can directly influence the outcome (conditioning on controls)</a:t>
            </a:r>
            <a:endParaRPr lang="en-US" dirty="0"/>
          </a:p>
        </p:txBody>
      </p:sp>
      <p:sp>
        <p:nvSpPr>
          <p:cNvPr id="457" name="TextBox 456">
            <a:extLst>
              <a:ext uri="{FF2B5EF4-FFF2-40B4-BE49-F238E27FC236}">
                <a16:creationId xmlns:a16="http://schemas.microsoft.com/office/drawing/2014/main" id="{0120FC46-8DF7-23BB-351B-312CF9456793}"/>
              </a:ext>
            </a:extLst>
          </p:cNvPr>
          <p:cNvSpPr txBox="1"/>
          <p:nvPr/>
        </p:nvSpPr>
        <p:spPr>
          <a:xfrm>
            <a:off x="236737" y="642891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59" name="Rectangle: Rounded Corners 458">
            <a:extLst>
              <a:ext uri="{FF2B5EF4-FFF2-40B4-BE49-F238E27FC236}">
                <a16:creationId xmlns:a16="http://schemas.microsoft.com/office/drawing/2014/main" id="{02CC493D-C876-84BF-F823-9AEB13AA06CA}"/>
              </a:ext>
            </a:extLst>
          </p:cNvPr>
          <p:cNvSpPr/>
          <p:nvPr/>
        </p:nvSpPr>
        <p:spPr>
          <a:xfrm>
            <a:off x="1128656" y="5064476"/>
            <a:ext cx="1468965" cy="496788"/>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Use that factor as the instrument</a:t>
            </a:r>
            <a:endParaRPr lang="en-US" dirty="0"/>
          </a:p>
        </p:txBody>
      </p:sp>
      <p:cxnSp>
        <p:nvCxnSpPr>
          <p:cNvPr id="467" name="Straight Arrow Connector 466">
            <a:extLst>
              <a:ext uri="{FF2B5EF4-FFF2-40B4-BE49-F238E27FC236}">
                <a16:creationId xmlns:a16="http://schemas.microsoft.com/office/drawing/2014/main" id="{059CFD49-DA8F-F556-12A3-7A1B83F9A6AF}"/>
              </a:ext>
            </a:extLst>
          </p:cNvPr>
          <p:cNvCxnSpPr>
            <a:cxnSpLocks/>
          </p:cNvCxnSpPr>
          <p:nvPr/>
        </p:nvCxnSpPr>
        <p:spPr>
          <a:xfrm flipV="1">
            <a:off x="609968" y="6218436"/>
            <a:ext cx="633274"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73707309-7B43-9C52-4F2E-5BD53A572064}"/>
              </a:ext>
            </a:extLst>
          </p:cNvPr>
          <p:cNvSpPr txBox="1"/>
          <p:nvPr/>
        </p:nvSpPr>
        <p:spPr>
          <a:xfrm>
            <a:off x="776796" y="597763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69" name="TextBox 468">
            <a:extLst>
              <a:ext uri="{FF2B5EF4-FFF2-40B4-BE49-F238E27FC236}">
                <a16:creationId xmlns:a16="http://schemas.microsoft.com/office/drawing/2014/main" id="{0F0AEE34-7EBE-DC8C-E90F-B591FA884DF2}"/>
              </a:ext>
            </a:extLst>
          </p:cNvPr>
          <p:cNvSpPr txBox="1"/>
          <p:nvPr/>
        </p:nvSpPr>
        <p:spPr>
          <a:xfrm>
            <a:off x="1982679" y="565211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70" name="Straight Arrow Connector 469">
            <a:extLst>
              <a:ext uri="{FF2B5EF4-FFF2-40B4-BE49-F238E27FC236}">
                <a16:creationId xmlns:a16="http://schemas.microsoft.com/office/drawing/2014/main" id="{09726E03-EC33-C932-D81D-ACA31FF9CA52}"/>
              </a:ext>
            </a:extLst>
          </p:cNvPr>
          <p:cNvCxnSpPr>
            <a:cxnSpLocks/>
          </p:cNvCxnSpPr>
          <p:nvPr/>
        </p:nvCxnSpPr>
        <p:spPr>
          <a:xfrm flipH="1" flipV="1">
            <a:off x="2020039" y="5574806"/>
            <a:ext cx="2958" cy="247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B80746DC-17A5-63A4-0AD9-97A92984A0AB}"/>
              </a:ext>
            </a:extLst>
          </p:cNvPr>
          <p:cNvCxnSpPr>
            <a:cxnSpLocks/>
          </p:cNvCxnSpPr>
          <p:nvPr/>
        </p:nvCxnSpPr>
        <p:spPr>
          <a:xfrm flipH="1" flipV="1">
            <a:off x="2012641" y="4761019"/>
            <a:ext cx="10356" cy="32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2" name="TextBox 471">
            <a:extLst>
              <a:ext uri="{FF2B5EF4-FFF2-40B4-BE49-F238E27FC236}">
                <a16:creationId xmlns:a16="http://schemas.microsoft.com/office/drawing/2014/main" id="{A227325B-0A8B-F73B-0977-47961ACB9A27}"/>
              </a:ext>
            </a:extLst>
          </p:cNvPr>
          <p:cNvSpPr txBox="1"/>
          <p:nvPr/>
        </p:nvSpPr>
        <p:spPr>
          <a:xfrm>
            <a:off x="4054135" y="618477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473" name="Straight Arrow Connector 472">
            <a:extLst>
              <a:ext uri="{FF2B5EF4-FFF2-40B4-BE49-F238E27FC236}">
                <a16:creationId xmlns:a16="http://schemas.microsoft.com/office/drawing/2014/main" id="{415D509B-E238-4F51-9C48-C8F07EA70416}"/>
              </a:ext>
            </a:extLst>
          </p:cNvPr>
          <p:cNvCxnSpPr>
            <a:cxnSpLocks/>
          </p:cNvCxnSpPr>
          <p:nvPr/>
        </p:nvCxnSpPr>
        <p:spPr>
          <a:xfrm flipV="1">
            <a:off x="3983482" y="6425581"/>
            <a:ext cx="633274"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4" name="Rectangle: Rounded Corners 473">
            <a:extLst>
              <a:ext uri="{FF2B5EF4-FFF2-40B4-BE49-F238E27FC236}">
                <a16:creationId xmlns:a16="http://schemas.microsoft.com/office/drawing/2014/main" id="{56FFA65C-C2B9-7E7B-B0E1-E71726D5DAD8}"/>
              </a:ext>
            </a:extLst>
          </p:cNvPr>
          <p:cNvSpPr/>
          <p:nvPr/>
        </p:nvSpPr>
        <p:spPr>
          <a:xfrm>
            <a:off x="4620538" y="6196378"/>
            <a:ext cx="2097800" cy="408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Other methods that deal with unobserved confounding</a:t>
            </a:r>
            <a:endParaRPr lang="en-US" dirty="0"/>
          </a:p>
        </p:txBody>
      </p:sp>
      <p:cxnSp>
        <p:nvCxnSpPr>
          <p:cNvPr id="475" name="Straight Arrow Connector 474">
            <a:extLst>
              <a:ext uri="{FF2B5EF4-FFF2-40B4-BE49-F238E27FC236}">
                <a16:creationId xmlns:a16="http://schemas.microsoft.com/office/drawing/2014/main" id="{E0567387-D6F3-8607-625A-DD82A3FE5A50}"/>
              </a:ext>
            </a:extLst>
          </p:cNvPr>
          <p:cNvCxnSpPr>
            <a:cxnSpLocks/>
          </p:cNvCxnSpPr>
          <p:nvPr/>
        </p:nvCxnSpPr>
        <p:spPr>
          <a:xfrm flipV="1">
            <a:off x="6705967" y="5722766"/>
            <a:ext cx="1054963" cy="528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6" name="Rectangle: Rounded Corners 475">
            <a:extLst>
              <a:ext uri="{FF2B5EF4-FFF2-40B4-BE49-F238E27FC236}">
                <a16:creationId xmlns:a16="http://schemas.microsoft.com/office/drawing/2014/main" id="{EED0E4C8-6372-744D-848C-7F5A3C240EEE}"/>
              </a:ext>
            </a:extLst>
          </p:cNvPr>
          <p:cNvSpPr/>
          <p:nvPr/>
        </p:nvSpPr>
        <p:spPr>
          <a:xfrm>
            <a:off x="7757314" y="5360398"/>
            <a:ext cx="1579937" cy="622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Calibri"/>
              </a:rPr>
              <a:t>Was there any discontinuity in the assigned treatment policy (e.g. treat if X1&gt;.5)</a:t>
            </a:r>
            <a:endParaRPr lang="en-US" sz="1100" dirty="0"/>
          </a:p>
        </p:txBody>
      </p:sp>
      <p:sp>
        <p:nvSpPr>
          <p:cNvPr id="477" name="Rectangle: Rounded Corners 476">
            <a:extLst>
              <a:ext uri="{FF2B5EF4-FFF2-40B4-BE49-F238E27FC236}">
                <a16:creationId xmlns:a16="http://schemas.microsoft.com/office/drawing/2014/main" id="{166A847C-C2E1-E98B-F025-28AE600BB7BB}"/>
              </a:ext>
            </a:extLst>
          </p:cNvPr>
          <p:cNvSpPr/>
          <p:nvPr/>
        </p:nvSpPr>
        <p:spPr>
          <a:xfrm>
            <a:off x="10618342" y="5578027"/>
            <a:ext cx="1495363" cy="40061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Regression Discontinuity Methods</a:t>
            </a:r>
            <a:endParaRPr lang="en-US" dirty="0"/>
          </a:p>
        </p:txBody>
      </p:sp>
      <p:cxnSp>
        <p:nvCxnSpPr>
          <p:cNvPr id="478" name="Straight Arrow Connector 477">
            <a:extLst>
              <a:ext uri="{FF2B5EF4-FFF2-40B4-BE49-F238E27FC236}">
                <a16:creationId xmlns:a16="http://schemas.microsoft.com/office/drawing/2014/main" id="{5EAAA448-5BF8-B96E-0C75-FFE98C00955E}"/>
              </a:ext>
            </a:extLst>
          </p:cNvPr>
          <p:cNvCxnSpPr>
            <a:cxnSpLocks/>
          </p:cNvCxnSpPr>
          <p:nvPr/>
        </p:nvCxnSpPr>
        <p:spPr>
          <a:xfrm>
            <a:off x="9347075" y="5777513"/>
            <a:ext cx="1269505"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0CDA3191-A1F2-3CCA-28B0-7E3379B3C5E5}"/>
              </a:ext>
            </a:extLst>
          </p:cNvPr>
          <p:cNvSpPr txBox="1"/>
          <p:nvPr/>
        </p:nvSpPr>
        <p:spPr>
          <a:xfrm>
            <a:off x="9654465" y="556333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80" name="Rectangle: Rounded Corners 479">
            <a:extLst>
              <a:ext uri="{FF2B5EF4-FFF2-40B4-BE49-F238E27FC236}">
                <a16:creationId xmlns:a16="http://schemas.microsoft.com/office/drawing/2014/main" id="{6C8F2BD0-057E-934F-8A45-B43CCBEC9E65}"/>
              </a:ext>
            </a:extLst>
          </p:cNvPr>
          <p:cNvSpPr/>
          <p:nvPr/>
        </p:nvSpPr>
        <p:spPr>
          <a:xfrm>
            <a:off x="7661140" y="6129795"/>
            <a:ext cx="1676111" cy="430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Calibri"/>
              </a:rPr>
              <a:t>Did you observe many periods from each unit (before and after treatment)?</a:t>
            </a:r>
            <a:endParaRPr lang="en-US" sz="1100" dirty="0"/>
          </a:p>
        </p:txBody>
      </p:sp>
      <p:cxnSp>
        <p:nvCxnSpPr>
          <p:cNvPr id="481" name="Straight Arrow Connector 480">
            <a:extLst>
              <a:ext uri="{FF2B5EF4-FFF2-40B4-BE49-F238E27FC236}">
                <a16:creationId xmlns:a16="http://schemas.microsoft.com/office/drawing/2014/main" id="{7206FBA7-B2D3-E74B-EF61-4A95E5A23E93}"/>
              </a:ext>
            </a:extLst>
          </p:cNvPr>
          <p:cNvCxnSpPr>
            <a:cxnSpLocks/>
          </p:cNvCxnSpPr>
          <p:nvPr/>
        </p:nvCxnSpPr>
        <p:spPr>
          <a:xfrm flipV="1">
            <a:off x="6668978" y="6336804"/>
            <a:ext cx="988380" cy="3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5BDFE0F3-9E5C-79B1-38A9-E27A58D99E6E}"/>
              </a:ext>
            </a:extLst>
          </p:cNvPr>
          <p:cNvCxnSpPr>
            <a:cxnSpLocks/>
          </p:cNvCxnSpPr>
          <p:nvPr/>
        </p:nvCxnSpPr>
        <p:spPr>
          <a:xfrm>
            <a:off x="9332279" y="6354561"/>
            <a:ext cx="1269505"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2A5EC001-9CE2-8FE9-8FEC-BF597F166439}"/>
              </a:ext>
            </a:extLst>
          </p:cNvPr>
          <p:cNvSpPr txBox="1"/>
          <p:nvPr/>
        </p:nvSpPr>
        <p:spPr>
          <a:xfrm>
            <a:off x="9654465" y="613298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84" name="Rectangle: Rounded Corners 483">
            <a:extLst>
              <a:ext uri="{FF2B5EF4-FFF2-40B4-BE49-F238E27FC236}">
                <a16:creationId xmlns:a16="http://schemas.microsoft.com/office/drawing/2014/main" id="{188B1CE5-DC54-3493-EE47-7B3E5F1EF2A1}"/>
              </a:ext>
            </a:extLst>
          </p:cNvPr>
          <p:cNvSpPr/>
          <p:nvPr/>
        </p:nvSpPr>
        <p:spPr>
          <a:xfrm>
            <a:off x="10603546" y="6199464"/>
            <a:ext cx="1495363" cy="400612"/>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Diff-in-Diff or</a:t>
            </a:r>
            <a:endParaRPr lang="en-US" dirty="0">
              <a:cs typeface="Calibri"/>
            </a:endParaRPr>
          </a:p>
          <a:p>
            <a:pPr algn="ctr"/>
            <a:r>
              <a:rPr lang="en-US" sz="1050" dirty="0">
                <a:cs typeface="Calibri"/>
              </a:rPr>
              <a:t>Synthetic Controls</a:t>
            </a:r>
          </a:p>
        </p:txBody>
      </p:sp>
      <p:sp>
        <p:nvSpPr>
          <p:cNvPr id="485" name="Rectangle: Rounded Corners 484">
            <a:extLst>
              <a:ext uri="{FF2B5EF4-FFF2-40B4-BE49-F238E27FC236}">
                <a16:creationId xmlns:a16="http://schemas.microsoft.com/office/drawing/2014/main" id="{7542DA50-B9FA-BA77-9917-8F5CBE9A8B45}"/>
              </a:ext>
            </a:extLst>
          </p:cNvPr>
          <p:cNvSpPr/>
          <p:nvPr/>
        </p:nvSpPr>
        <p:spPr>
          <a:xfrm>
            <a:off x="5722849" y="5249426"/>
            <a:ext cx="1446773" cy="629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cs typeface="Calibri"/>
              </a:rPr>
              <a:t>Do you observe "treatment" and "outcome" proxies of the unobserved confounder</a:t>
            </a:r>
            <a:endParaRPr lang="en-US" sz="1100" dirty="0"/>
          </a:p>
        </p:txBody>
      </p:sp>
      <p:cxnSp>
        <p:nvCxnSpPr>
          <p:cNvPr id="486" name="Straight Arrow Connector 485">
            <a:extLst>
              <a:ext uri="{FF2B5EF4-FFF2-40B4-BE49-F238E27FC236}">
                <a16:creationId xmlns:a16="http://schemas.microsoft.com/office/drawing/2014/main" id="{E109EBDD-9472-1B45-B568-890DCBA1ACA6}"/>
              </a:ext>
            </a:extLst>
          </p:cNvPr>
          <p:cNvCxnSpPr>
            <a:cxnSpLocks/>
          </p:cNvCxnSpPr>
          <p:nvPr/>
        </p:nvCxnSpPr>
        <p:spPr>
          <a:xfrm flipH="1" flipV="1">
            <a:off x="5223397" y="4154378"/>
            <a:ext cx="1186648" cy="1075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7" name="Rectangle: Rounded Corners 486">
            <a:extLst>
              <a:ext uri="{FF2B5EF4-FFF2-40B4-BE49-F238E27FC236}">
                <a16:creationId xmlns:a16="http://schemas.microsoft.com/office/drawing/2014/main" id="{83B56F72-9A70-AB4F-730D-C0044820DBB0}"/>
              </a:ext>
            </a:extLst>
          </p:cNvPr>
          <p:cNvSpPr/>
          <p:nvPr/>
        </p:nvSpPr>
        <p:spPr>
          <a:xfrm>
            <a:off x="5597083" y="4346863"/>
            <a:ext cx="1365393" cy="5633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dirty="0">
                <a:cs typeface="Calibri"/>
              </a:rPr>
              <a:t>Use (treatment, treatment proxy) as "instruments" and (treatment, outcome proxy) as "treatments"</a:t>
            </a:r>
            <a:endParaRPr lang="en-US" sz="1050" dirty="0"/>
          </a:p>
        </p:txBody>
      </p:sp>
      <p:cxnSp>
        <p:nvCxnSpPr>
          <p:cNvPr id="488" name="Straight Arrow Connector 487">
            <a:extLst>
              <a:ext uri="{FF2B5EF4-FFF2-40B4-BE49-F238E27FC236}">
                <a16:creationId xmlns:a16="http://schemas.microsoft.com/office/drawing/2014/main" id="{0D57E4E2-831D-6D78-BEC6-7565FFA44D7C}"/>
              </a:ext>
            </a:extLst>
          </p:cNvPr>
          <p:cNvCxnSpPr>
            <a:cxnSpLocks/>
          </p:cNvCxnSpPr>
          <p:nvPr/>
        </p:nvCxnSpPr>
        <p:spPr>
          <a:xfrm flipH="1" flipV="1">
            <a:off x="6518057" y="5900319"/>
            <a:ext cx="2960" cy="269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9" name="TextBox 488">
            <a:extLst>
              <a:ext uri="{FF2B5EF4-FFF2-40B4-BE49-F238E27FC236}">
                <a16:creationId xmlns:a16="http://schemas.microsoft.com/office/drawing/2014/main" id="{5B86B208-D3AE-4AF7-2D94-809643072846}"/>
              </a:ext>
            </a:extLst>
          </p:cNvPr>
          <p:cNvSpPr txBox="1"/>
          <p:nvPr/>
        </p:nvSpPr>
        <p:spPr>
          <a:xfrm>
            <a:off x="6169981" y="489011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mc:AlternateContent xmlns:mc="http://schemas.openxmlformats.org/markup-compatibility/2006" xmlns:p14="http://schemas.microsoft.com/office/powerpoint/2010/main">
        <mc:Choice Requires="p14">
          <p:contentPart p14:bwMode="auto" r:id="rId2">
            <p14:nvContentPartPr>
              <p14:cNvPr id="491" name="Ink 490">
                <a:extLst>
                  <a:ext uri="{FF2B5EF4-FFF2-40B4-BE49-F238E27FC236}">
                    <a16:creationId xmlns:a16="http://schemas.microsoft.com/office/drawing/2014/main" id="{249B5696-3B9C-9FF7-1422-7915FDBDBDB3}"/>
                  </a:ext>
                </a:extLst>
              </p14:cNvPr>
              <p14:cNvContentPartPr/>
              <p14:nvPr/>
            </p14:nvContentPartPr>
            <p14:xfrm>
              <a:off x="3246125" y="95048"/>
              <a:ext cx="8976222" cy="5392436"/>
            </p14:xfrm>
          </p:contentPart>
        </mc:Choice>
        <mc:Fallback xmlns="">
          <p:pic>
            <p:nvPicPr>
              <p:cNvPr id="491" name="Ink 490">
                <a:extLst>
                  <a:ext uri="{FF2B5EF4-FFF2-40B4-BE49-F238E27FC236}">
                    <a16:creationId xmlns:a16="http://schemas.microsoft.com/office/drawing/2014/main" id="{249B5696-3B9C-9FF7-1422-7915FDBDBDB3}"/>
                  </a:ext>
                </a:extLst>
              </p:cNvPr>
              <p:cNvPicPr/>
              <p:nvPr/>
            </p:nvPicPr>
            <p:blipFill>
              <a:blip r:embed="rId3"/>
              <a:stretch>
                <a:fillRect/>
              </a:stretch>
            </p:blipFill>
            <p:spPr>
              <a:xfrm>
                <a:off x="3228126" y="77049"/>
                <a:ext cx="9011860" cy="542807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6" name="Ink 505">
                <a:extLst>
                  <a:ext uri="{FF2B5EF4-FFF2-40B4-BE49-F238E27FC236}">
                    <a16:creationId xmlns:a16="http://schemas.microsoft.com/office/drawing/2014/main" id="{7BF5BF91-6052-4909-9DD0-D1F88C87BDA4}"/>
                  </a:ext>
                </a:extLst>
              </p14:cNvPr>
              <p14:cNvContentPartPr/>
              <p14:nvPr/>
            </p14:nvContentPartPr>
            <p14:xfrm>
              <a:off x="730094" y="3288841"/>
              <a:ext cx="6459730" cy="2475520"/>
            </p14:xfrm>
          </p:contentPart>
        </mc:Choice>
        <mc:Fallback xmlns="">
          <p:pic>
            <p:nvPicPr>
              <p:cNvPr id="506" name="Ink 505">
                <a:extLst>
                  <a:ext uri="{FF2B5EF4-FFF2-40B4-BE49-F238E27FC236}">
                    <a16:creationId xmlns:a16="http://schemas.microsoft.com/office/drawing/2014/main" id="{7BF5BF91-6052-4909-9DD0-D1F88C87BDA4}"/>
                  </a:ext>
                </a:extLst>
              </p:cNvPr>
              <p:cNvPicPr/>
              <p:nvPr/>
            </p:nvPicPr>
            <p:blipFill>
              <a:blip r:embed="rId5"/>
              <a:stretch>
                <a:fillRect/>
              </a:stretch>
            </p:blipFill>
            <p:spPr>
              <a:xfrm>
                <a:off x="712455" y="3270842"/>
                <a:ext cx="6495367" cy="2511157"/>
              </a:xfrm>
              <a:prstGeom prst="rect">
                <a:avLst/>
              </a:prstGeom>
            </p:spPr>
          </p:pic>
        </mc:Fallback>
      </mc:AlternateContent>
      <p:sp>
        <p:nvSpPr>
          <p:cNvPr id="520" name="TextBox 519">
            <a:extLst>
              <a:ext uri="{FF2B5EF4-FFF2-40B4-BE49-F238E27FC236}">
                <a16:creationId xmlns:a16="http://schemas.microsoft.com/office/drawing/2014/main" id="{F487F00D-9835-F932-C759-6F8291C92C0C}"/>
              </a:ext>
            </a:extLst>
          </p:cNvPr>
          <p:cNvSpPr txBox="1"/>
          <p:nvPr/>
        </p:nvSpPr>
        <p:spPr>
          <a:xfrm>
            <a:off x="2818660" y="5112058"/>
            <a:ext cx="15891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7030A0"/>
                </a:solidFill>
                <a:latin typeface="STXinwei"/>
                <a:ea typeface="STXingkai"/>
                <a:cs typeface="Calibri"/>
              </a:rPr>
              <a:t>IV Land</a:t>
            </a:r>
            <a:endParaRPr lang="en-US" dirty="0">
              <a:solidFill>
                <a:srgbClr val="7030A0"/>
              </a:solidFill>
            </a:endParaRPr>
          </a:p>
        </p:txBody>
      </p:sp>
      <p:sp>
        <p:nvSpPr>
          <p:cNvPr id="522" name="TextBox 521">
            <a:extLst>
              <a:ext uri="{FF2B5EF4-FFF2-40B4-BE49-F238E27FC236}">
                <a16:creationId xmlns:a16="http://schemas.microsoft.com/office/drawing/2014/main" id="{021A2458-07F2-4AED-BE3C-A4F5A5587F22}"/>
              </a:ext>
            </a:extLst>
          </p:cNvPr>
          <p:cNvSpPr txBox="1"/>
          <p:nvPr/>
        </p:nvSpPr>
        <p:spPr>
          <a:xfrm>
            <a:off x="5193437" y="1790330"/>
            <a:ext cx="14929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ED7D31"/>
                </a:solidFill>
                <a:latin typeface="STXinwei"/>
                <a:ea typeface="STXingkai"/>
                <a:cs typeface="Calibri"/>
              </a:rPr>
              <a:t>RCT Land</a:t>
            </a:r>
            <a:endParaRPr lang="en-US" dirty="0">
              <a:solidFill>
                <a:srgbClr val="ED7D31"/>
              </a:solidFill>
            </a:endParaRPr>
          </a:p>
        </p:txBody>
      </p:sp>
    </p:spTree>
    <p:extLst>
      <p:ext uri="{BB962C8B-B14F-4D97-AF65-F5344CB8AC3E}">
        <p14:creationId xmlns:p14="http://schemas.microsoft.com/office/powerpoint/2010/main" val="117079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96DB38-3484-6F1F-8531-C12C5812D330}"/>
              </a:ext>
            </a:extLst>
          </p:cNvPr>
          <p:cNvPicPr>
            <a:picLocks noChangeAspect="1"/>
          </p:cNvPicPr>
          <p:nvPr/>
        </p:nvPicPr>
        <p:blipFill rotWithShape="1">
          <a:blip r:embed="rId2"/>
          <a:srcRect r="1038" b="1"/>
          <a:stretch/>
        </p:blipFill>
        <p:spPr>
          <a:xfrm>
            <a:off x="271866" y="456986"/>
            <a:ext cx="11647501" cy="5943600"/>
          </a:xfrm>
          <a:prstGeom prst="rect">
            <a:avLst/>
          </a:prstGeom>
        </p:spPr>
      </p:pic>
    </p:spTree>
    <p:extLst>
      <p:ext uri="{BB962C8B-B14F-4D97-AF65-F5344CB8AC3E}">
        <p14:creationId xmlns:p14="http://schemas.microsoft.com/office/powerpoint/2010/main" val="35012909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755E14DC-B0F0-AA7E-9A51-5B8E1F60AC66}"/>
              </a:ext>
            </a:extLst>
          </p:cNvPr>
          <p:cNvPicPr>
            <a:picLocks noChangeAspect="1"/>
          </p:cNvPicPr>
          <p:nvPr/>
        </p:nvPicPr>
        <p:blipFill>
          <a:blip r:embed="rId2"/>
          <a:stretch>
            <a:fillRect/>
          </a:stretch>
        </p:blipFill>
        <p:spPr>
          <a:xfrm>
            <a:off x="625876" y="27812"/>
            <a:ext cx="10193044" cy="6802377"/>
          </a:xfrm>
          <a:prstGeom prst="rect">
            <a:avLst/>
          </a:prstGeom>
        </p:spPr>
      </p:pic>
    </p:spTree>
    <p:extLst>
      <p:ext uri="{BB962C8B-B14F-4D97-AF65-F5344CB8AC3E}">
        <p14:creationId xmlns:p14="http://schemas.microsoft.com/office/powerpoint/2010/main" val="326865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8576B5-4B6D-DB16-7C6C-38A3F8BAC6D1}"/>
              </a:ext>
            </a:extLst>
          </p:cNvPr>
          <p:cNvPicPr>
            <a:picLocks noChangeAspect="1"/>
          </p:cNvPicPr>
          <p:nvPr/>
        </p:nvPicPr>
        <p:blipFill>
          <a:blip r:embed="rId2"/>
          <a:stretch>
            <a:fillRect/>
          </a:stretch>
        </p:blipFill>
        <p:spPr>
          <a:xfrm>
            <a:off x="457200" y="1695069"/>
            <a:ext cx="11277600" cy="3467862"/>
          </a:xfrm>
          <a:prstGeom prst="rect">
            <a:avLst/>
          </a:prstGeom>
        </p:spPr>
      </p:pic>
      <p:pic>
        <p:nvPicPr>
          <p:cNvPr id="13318" name="Picture 6" descr="Uber - Request a ride on the App Store">
            <a:extLst>
              <a:ext uri="{FF2B5EF4-FFF2-40B4-BE49-F238E27FC236}">
                <a16:creationId xmlns:a16="http://schemas.microsoft.com/office/drawing/2014/main" id="{4CC8329A-26CE-B73F-2CD3-2AE1CB40299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2500" y1="57833" x2="44083" y2="49500"/>
                        <a14:foregroundMark x1="44083" y1="49500" x2="46583" y2="42333"/>
                        <a14:foregroundMark x1="46917" y1="42000" x2="36833" y2="41167"/>
                        <a14:foregroundMark x1="36833" y1="41167" x2="37500" y2="51333"/>
                        <a14:foregroundMark x1="37500" y1="51333" x2="43667" y2="64833"/>
                        <a14:foregroundMark x1="43667" y1="64833" x2="53750" y2="65167"/>
                        <a14:foregroundMark x1="53750" y1="65167" x2="57500" y2="62333"/>
                        <a14:foregroundMark x1="57500" y1="57333" x2="57250" y2="46000"/>
                        <a14:foregroundMark x1="57250" y1="46000" x2="57833" y2="44833"/>
                        <a14:foregroundMark x1="61583" y1="50000" x2="61167" y2="57667"/>
                        <a14:foregroundMark x1="62083" y1="53167" x2="63000" y2="43000"/>
                        <a14:foregroundMark x1="58000" y1="43000" x2="54500" y2="54833"/>
                        <a14:foregroundMark x1="54500" y1="54833" x2="54750" y2="55500"/>
                        <a14:foregroundMark x1="55167" y1="56167" x2="50583" y2="54500"/>
                        <a14:foregroundMark x1="50583" y1="54500" x2="50583" y2="54333"/>
                        <a14:foregroundMark x1="44500" y1="60000" x2="32909" y2="51451"/>
                        <a14:foregroundMark x1="35966" y1="50441" x2="36333" y2="42500"/>
                        <a14:foregroundMark x1="35917" y1="51500" x2="35958" y2="50607"/>
                        <a14:backgroundMark x1="31833" y1="51667" x2="31750" y2="51500"/>
                        <a14:backgroundMark x1="31667" y1="51000" x2="31583" y2="50667"/>
                        <a14:backgroundMark x1="31583" y1="50500" x2="31583" y2="50000"/>
                        <a14:backgroundMark x1="31583" y1="49833" x2="31750" y2="51833"/>
                      </a14:backgroundRemoval>
                    </a14:imgEffect>
                  </a14:imgLayer>
                </a14:imgProps>
              </a:ext>
              <a:ext uri="{28A0092B-C50C-407E-A947-70E740481C1C}">
                <a14:useLocalDpi xmlns:a14="http://schemas.microsoft.com/office/drawing/2010/main" val="0"/>
              </a:ext>
            </a:extLst>
          </a:blip>
          <a:srcRect l="31277" t="13074" r="31544" b="13327"/>
          <a:stretch/>
        </p:blipFill>
        <p:spPr bwMode="auto">
          <a:xfrm>
            <a:off x="11005162" y="4701941"/>
            <a:ext cx="1074544" cy="106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861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670E00-4181-7C6B-B904-14B0AF0576B5}"/>
              </a:ext>
            </a:extLst>
          </p:cNvPr>
          <p:cNvPicPr>
            <a:picLocks noChangeAspect="1"/>
          </p:cNvPicPr>
          <p:nvPr/>
        </p:nvPicPr>
        <p:blipFill>
          <a:blip r:embed="rId2"/>
          <a:stretch>
            <a:fillRect/>
          </a:stretch>
        </p:blipFill>
        <p:spPr>
          <a:xfrm>
            <a:off x="1523999" y="457200"/>
            <a:ext cx="9144002" cy="5943600"/>
          </a:xfrm>
          <a:prstGeom prst="rect">
            <a:avLst/>
          </a:prstGeom>
        </p:spPr>
      </p:pic>
      <p:pic>
        <p:nvPicPr>
          <p:cNvPr id="35844" name="Picture 4" descr="Did Booking.Com Fumble Their Trademark Rights In New Super Bowl Ad? - Kloss  Stenger &amp; Gormley LLP">
            <a:extLst>
              <a:ext uri="{FF2B5EF4-FFF2-40B4-BE49-F238E27FC236}">
                <a16:creationId xmlns:a16="http://schemas.microsoft.com/office/drawing/2014/main" id="{F86A8B2E-7F69-9A26-209A-38E26C4C6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577" y="604836"/>
            <a:ext cx="2153206" cy="121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548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B45F28E-5FD8-5BFD-3F3C-A99B0947C104}"/>
              </a:ext>
            </a:extLst>
          </p:cNvPr>
          <p:cNvPicPr>
            <a:picLocks noChangeAspect="1"/>
          </p:cNvPicPr>
          <p:nvPr/>
        </p:nvPicPr>
        <p:blipFill>
          <a:blip r:embed="rId2"/>
          <a:stretch>
            <a:fillRect/>
          </a:stretch>
        </p:blipFill>
        <p:spPr>
          <a:xfrm>
            <a:off x="457200" y="553213"/>
            <a:ext cx="11277600" cy="5751574"/>
          </a:xfrm>
          <a:prstGeom prst="rect">
            <a:avLst/>
          </a:prstGeom>
        </p:spPr>
      </p:pic>
    </p:spTree>
    <p:extLst>
      <p:ext uri="{BB962C8B-B14F-4D97-AF65-F5344CB8AC3E}">
        <p14:creationId xmlns:p14="http://schemas.microsoft.com/office/powerpoint/2010/main" val="4237271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CAAC4E5-8EDA-F11B-765E-0A2628F65841}"/>
              </a:ext>
            </a:extLst>
          </p:cNvPr>
          <p:cNvPicPr>
            <a:picLocks noChangeAspect="1"/>
          </p:cNvPicPr>
          <p:nvPr/>
        </p:nvPicPr>
        <p:blipFill>
          <a:blip r:embed="rId2"/>
          <a:stretch>
            <a:fillRect/>
          </a:stretch>
        </p:blipFill>
        <p:spPr>
          <a:xfrm>
            <a:off x="457200" y="1723262"/>
            <a:ext cx="11277600" cy="3411476"/>
          </a:xfrm>
          <a:prstGeom prst="rect">
            <a:avLst/>
          </a:prstGeom>
        </p:spPr>
      </p:pic>
    </p:spTree>
    <p:extLst>
      <p:ext uri="{BB962C8B-B14F-4D97-AF65-F5344CB8AC3E}">
        <p14:creationId xmlns:p14="http://schemas.microsoft.com/office/powerpoint/2010/main" val="2296498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18354A2-B093-4FD6-F59A-6DDEBD25FF21}"/>
              </a:ext>
            </a:extLst>
          </p:cNvPr>
          <p:cNvPicPr>
            <a:picLocks noChangeAspect="1"/>
          </p:cNvPicPr>
          <p:nvPr/>
        </p:nvPicPr>
        <p:blipFill>
          <a:blip r:embed="rId2"/>
          <a:stretch>
            <a:fillRect/>
          </a:stretch>
        </p:blipFill>
        <p:spPr>
          <a:xfrm>
            <a:off x="1676968" y="457200"/>
            <a:ext cx="8838063" cy="5943600"/>
          </a:xfrm>
          <a:prstGeom prst="rect">
            <a:avLst/>
          </a:prstGeom>
        </p:spPr>
      </p:pic>
      <p:pic>
        <p:nvPicPr>
          <p:cNvPr id="5" name="Picture 4">
            <a:extLst>
              <a:ext uri="{FF2B5EF4-FFF2-40B4-BE49-F238E27FC236}">
                <a16:creationId xmlns:a16="http://schemas.microsoft.com/office/drawing/2014/main" id="{FC45F752-6DEB-C209-E17C-41A208E84201}"/>
              </a:ext>
            </a:extLst>
          </p:cNvPr>
          <p:cNvPicPr>
            <a:picLocks noChangeAspect="1"/>
          </p:cNvPicPr>
          <p:nvPr/>
        </p:nvPicPr>
        <p:blipFill>
          <a:blip r:embed="rId3"/>
          <a:stretch>
            <a:fillRect/>
          </a:stretch>
        </p:blipFill>
        <p:spPr>
          <a:xfrm>
            <a:off x="1800890" y="456344"/>
            <a:ext cx="1409772" cy="419122"/>
          </a:xfrm>
          <a:prstGeom prst="rect">
            <a:avLst/>
          </a:prstGeom>
        </p:spPr>
      </p:pic>
      <p:pic>
        <p:nvPicPr>
          <p:cNvPr id="7" name="Picture 6">
            <a:extLst>
              <a:ext uri="{FF2B5EF4-FFF2-40B4-BE49-F238E27FC236}">
                <a16:creationId xmlns:a16="http://schemas.microsoft.com/office/drawing/2014/main" id="{5CE5FC0A-2DCD-E8BD-9AE6-A19899DA397D}"/>
              </a:ext>
            </a:extLst>
          </p:cNvPr>
          <p:cNvPicPr>
            <a:picLocks noChangeAspect="1"/>
          </p:cNvPicPr>
          <p:nvPr/>
        </p:nvPicPr>
        <p:blipFill>
          <a:blip r:embed="rId4"/>
          <a:stretch>
            <a:fillRect/>
          </a:stretch>
        </p:blipFill>
        <p:spPr>
          <a:xfrm>
            <a:off x="5524900" y="5692027"/>
            <a:ext cx="4954923" cy="708880"/>
          </a:xfrm>
          <a:prstGeom prst="rect">
            <a:avLst/>
          </a:prstGeom>
        </p:spPr>
      </p:pic>
    </p:spTree>
    <p:extLst>
      <p:ext uri="{BB962C8B-B14F-4D97-AF65-F5344CB8AC3E}">
        <p14:creationId xmlns:p14="http://schemas.microsoft.com/office/powerpoint/2010/main" val="33387358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4D1AFDAC-D4CE-DE89-DA06-042012D69B4F}"/>
              </a:ext>
            </a:extLst>
          </p:cNvPr>
          <p:cNvPicPr>
            <a:picLocks noChangeAspect="1"/>
          </p:cNvPicPr>
          <p:nvPr/>
        </p:nvPicPr>
        <p:blipFill>
          <a:blip r:embed="rId2"/>
          <a:stretch>
            <a:fillRect/>
          </a:stretch>
        </p:blipFill>
        <p:spPr>
          <a:xfrm>
            <a:off x="1069760" y="2647483"/>
            <a:ext cx="10525957" cy="1452063"/>
          </a:xfrm>
          <a:prstGeom prst="rect">
            <a:avLst/>
          </a:prstGeom>
        </p:spPr>
      </p:pic>
      <p:pic>
        <p:nvPicPr>
          <p:cNvPr id="3" name="Picture 3">
            <a:extLst>
              <a:ext uri="{FF2B5EF4-FFF2-40B4-BE49-F238E27FC236}">
                <a16:creationId xmlns:a16="http://schemas.microsoft.com/office/drawing/2014/main" id="{FA21F58A-E657-052F-AD06-D74F15A4196B}"/>
              </a:ext>
            </a:extLst>
          </p:cNvPr>
          <p:cNvPicPr>
            <a:picLocks noChangeAspect="1"/>
          </p:cNvPicPr>
          <p:nvPr/>
        </p:nvPicPr>
        <p:blipFill>
          <a:blip r:embed="rId3"/>
          <a:stretch>
            <a:fillRect/>
          </a:stretch>
        </p:blipFill>
        <p:spPr>
          <a:xfrm>
            <a:off x="1128944" y="4285864"/>
            <a:ext cx="8661647" cy="1467436"/>
          </a:xfrm>
          <a:prstGeom prst="rect">
            <a:avLst/>
          </a:prstGeom>
        </p:spPr>
      </p:pic>
    </p:spTree>
    <p:extLst>
      <p:ext uri="{BB962C8B-B14F-4D97-AF65-F5344CB8AC3E}">
        <p14:creationId xmlns:p14="http://schemas.microsoft.com/office/powerpoint/2010/main" val="3025839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4BC4-CF7E-440C-8934-97CCF4339396}"/>
              </a:ext>
            </a:extLst>
          </p:cNvPr>
          <p:cNvSpPr>
            <a:spLocks noGrp="1"/>
          </p:cNvSpPr>
          <p:nvPr>
            <p:ph type="title"/>
          </p:nvPr>
        </p:nvSpPr>
        <p:spPr>
          <a:xfrm>
            <a:off x="726614" y="176463"/>
            <a:ext cx="10353762" cy="1257300"/>
          </a:xfrm>
        </p:spPr>
        <p:txBody>
          <a:bodyPr/>
          <a:lstStyle/>
          <a:p>
            <a:r>
              <a:rPr lang="en-US" dirty="0"/>
              <a:t>Many Research Challenges</a:t>
            </a:r>
          </a:p>
        </p:txBody>
      </p:sp>
      <p:graphicFrame>
        <p:nvGraphicFramePr>
          <p:cNvPr id="4" name="Content Placeholder 3">
            <a:extLst>
              <a:ext uri="{FF2B5EF4-FFF2-40B4-BE49-F238E27FC236}">
                <a16:creationId xmlns:a16="http://schemas.microsoft.com/office/drawing/2014/main" id="{3B37E706-EAB8-4254-8FF5-DA786EA6E0E5}"/>
              </a:ext>
            </a:extLst>
          </p:cNvPr>
          <p:cNvGraphicFramePr>
            <a:graphicFrameLocks noGrp="1"/>
          </p:cNvGraphicFramePr>
          <p:nvPr>
            <p:ph idx="1"/>
            <p:extLst>
              <p:ext uri="{D42A27DB-BD31-4B8C-83A1-F6EECF244321}">
                <p14:modId xmlns:p14="http://schemas.microsoft.com/office/powerpoint/2010/main" val="654843446"/>
              </p:ext>
            </p:extLst>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9D6FBFA4-54CE-4C65-83C4-E5F52211E75F}"/>
              </a:ext>
            </a:extLst>
          </p:cNvPr>
          <p:cNvSpPr txBox="1"/>
          <p:nvPr/>
        </p:nvSpPr>
        <p:spPr>
          <a:xfrm>
            <a:off x="9020175" y="1843623"/>
            <a:ext cx="2652713" cy="1169551"/>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Interactive assumption elicitation (query complexity)</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Representation Learning for unstructured data</a:t>
            </a:r>
            <a:endParaRPr lang="en-US" sz="1200" dirty="0"/>
          </a:p>
        </p:txBody>
      </p:sp>
      <p:sp>
        <p:nvSpPr>
          <p:cNvPr id="14" name="TextBox 13">
            <a:extLst>
              <a:ext uri="{FF2B5EF4-FFF2-40B4-BE49-F238E27FC236}">
                <a16:creationId xmlns:a16="http://schemas.microsoft.com/office/drawing/2014/main" id="{5B16BC16-CCDF-41CE-9CB2-7F90B7E951BB}"/>
              </a:ext>
            </a:extLst>
          </p:cNvPr>
          <p:cNvSpPr txBox="1"/>
          <p:nvPr/>
        </p:nvSpPr>
        <p:spPr>
          <a:xfrm>
            <a:off x="9667574" y="3416191"/>
            <a:ext cx="2101851"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Incorporate non-graphical restrictions in automated graph-based identification algorithms</a:t>
            </a:r>
            <a:endParaRPr lang="en-US" sz="1200" dirty="0"/>
          </a:p>
        </p:txBody>
      </p:sp>
      <p:grpSp>
        <p:nvGrpSpPr>
          <p:cNvPr id="20" name="Group 19">
            <a:extLst>
              <a:ext uri="{FF2B5EF4-FFF2-40B4-BE49-F238E27FC236}">
                <a16:creationId xmlns:a16="http://schemas.microsoft.com/office/drawing/2014/main" id="{F6A8F8ED-0CDC-4152-831A-1414A20C51CF}"/>
              </a:ext>
            </a:extLst>
          </p:cNvPr>
          <p:cNvGrpSpPr/>
          <p:nvPr/>
        </p:nvGrpSpPr>
        <p:grpSpPr>
          <a:xfrm>
            <a:off x="8392126" y="2112745"/>
            <a:ext cx="628049" cy="530392"/>
            <a:chOff x="8438949" y="1997242"/>
            <a:chExt cx="628049" cy="530392"/>
          </a:xfrm>
        </p:grpSpPr>
        <p:sp>
          <p:nvSpPr>
            <p:cNvPr id="17" name="Freeform: Shape 16">
              <a:extLst>
                <a:ext uri="{FF2B5EF4-FFF2-40B4-BE49-F238E27FC236}">
                  <a16:creationId xmlns:a16="http://schemas.microsoft.com/office/drawing/2014/main" id="{38AF7C49-5661-48BF-B991-38F6C887617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0065D4B-9CB8-4CA4-9999-68D7B415F4BB}"/>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AB05644-F59C-496D-A0D6-60D7FA56D078}"/>
              </a:ext>
            </a:extLst>
          </p:cNvPr>
          <p:cNvGrpSpPr/>
          <p:nvPr/>
        </p:nvGrpSpPr>
        <p:grpSpPr>
          <a:xfrm>
            <a:off x="9039525" y="3624513"/>
            <a:ext cx="628049" cy="530392"/>
            <a:chOff x="8438949" y="1997242"/>
            <a:chExt cx="628049" cy="530392"/>
          </a:xfrm>
        </p:grpSpPr>
        <p:sp>
          <p:nvSpPr>
            <p:cNvPr id="22" name="Freeform: Shape 21">
              <a:extLst>
                <a:ext uri="{FF2B5EF4-FFF2-40B4-BE49-F238E27FC236}">
                  <a16:creationId xmlns:a16="http://schemas.microsoft.com/office/drawing/2014/main" id="{EBBCE0BF-1FFE-4CD4-8911-D6D304A9F2AD}"/>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6B4B9FC-C537-411F-8579-38A81ED656D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79FC612-C4E1-475C-BE70-747EFFB82FD3}"/>
              </a:ext>
            </a:extLst>
          </p:cNvPr>
          <p:cNvSpPr txBox="1"/>
          <p:nvPr/>
        </p:nvSpPr>
        <p:spPr>
          <a:xfrm>
            <a:off x="9036843" y="4741197"/>
            <a:ext cx="3236120" cy="1600438"/>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Automated de-biasing in general (e.g. dynamic regime, mediation effects)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Unobserved confounding</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adaptive data collection inference</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causal discovery inference</a:t>
            </a:r>
            <a:endParaRPr lang="en-US" sz="1200" dirty="0"/>
          </a:p>
        </p:txBody>
      </p:sp>
      <p:grpSp>
        <p:nvGrpSpPr>
          <p:cNvPr id="25" name="Group 24">
            <a:extLst>
              <a:ext uri="{FF2B5EF4-FFF2-40B4-BE49-F238E27FC236}">
                <a16:creationId xmlns:a16="http://schemas.microsoft.com/office/drawing/2014/main" id="{9EAFDB66-A046-4868-8924-0695DC28C017}"/>
              </a:ext>
            </a:extLst>
          </p:cNvPr>
          <p:cNvGrpSpPr/>
          <p:nvPr/>
        </p:nvGrpSpPr>
        <p:grpSpPr>
          <a:xfrm>
            <a:off x="8408794" y="5216281"/>
            <a:ext cx="628049" cy="530392"/>
            <a:chOff x="8438949" y="1997242"/>
            <a:chExt cx="628049" cy="530392"/>
          </a:xfrm>
        </p:grpSpPr>
        <p:sp>
          <p:nvSpPr>
            <p:cNvPr id="26" name="Freeform: Shape 25">
              <a:extLst>
                <a:ext uri="{FF2B5EF4-FFF2-40B4-BE49-F238E27FC236}">
                  <a16:creationId xmlns:a16="http://schemas.microsoft.com/office/drawing/2014/main" id="{7F186F54-26C2-4EEB-B066-B0B9592042D7}"/>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59AAE4-56ED-4B66-9B25-85C70A72EFF5}"/>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87E8283-530E-4D4B-83CF-E6BEC0CE7A7E}"/>
              </a:ext>
            </a:extLst>
          </p:cNvPr>
          <p:cNvGrpSpPr/>
          <p:nvPr/>
        </p:nvGrpSpPr>
        <p:grpSpPr>
          <a:xfrm flipH="1">
            <a:off x="4677121" y="6073559"/>
            <a:ext cx="628049" cy="530392"/>
            <a:chOff x="8438949" y="1997242"/>
            <a:chExt cx="628049" cy="530392"/>
          </a:xfrm>
        </p:grpSpPr>
        <p:sp>
          <p:nvSpPr>
            <p:cNvPr id="29" name="Freeform: Shape 28">
              <a:extLst>
                <a:ext uri="{FF2B5EF4-FFF2-40B4-BE49-F238E27FC236}">
                  <a16:creationId xmlns:a16="http://schemas.microsoft.com/office/drawing/2014/main" id="{C334F6C8-B8B8-4D7F-9B47-C368C206F230}"/>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63414EA-E8C4-4D5B-BD38-5AAA16A4DD99}"/>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C83C14D6-D5A8-4F3F-895E-670A3DAB3CF4}"/>
              </a:ext>
            </a:extLst>
          </p:cNvPr>
          <p:cNvSpPr txBox="1"/>
          <p:nvPr/>
        </p:nvSpPr>
        <p:spPr>
          <a:xfrm>
            <a:off x="2364236" y="6073559"/>
            <a:ext cx="2415876"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Good losses for causal model selection</a:t>
            </a:r>
            <a:endParaRPr lang="en-US" sz="1200" dirty="0"/>
          </a:p>
        </p:txBody>
      </p:sp>
      <p:grpSp>
        <p:nvGrpSpPr>
          <p:cNvPr id="32" name="Group 31">
            <a:extLst>
              <a:ext uri="{FF2B5EF4-FFF2-40B4-BE49-F238E27FC236}">
                <a16:creationId xmlns:a16="http://schemas.microsoft.com/office/drawing/2014/main" id="{D26888A0-705D-42A8-9FE3-688F019F822B}"/>
              </a:ext>
            </a:extLst>
          </p:cNvPr>
          <p:cNvGrpSpPr/>
          <p:nvPr/>
        </p:nvGrpSpPr>
        <p:grpSpPr>
          <a:xfrm flipH="1" flipV="1">
            <a:off x="3155158" y="5213401"/>
            <a:ext cx="628049" cy="530392"/>
            <a:chOff x="8438949" y="1997242"/>
            <a:chExt cx="628049" cy="530392"/>
          </a:xfrm>
        </p:grpSpPr>
        <p:sp>
          <p:nvSpPr>
            <p:cNvPr id="33" name="Freeform: Shape 32">
              <a:extLst>
                <a:ext uri="{FF2B5EF4-FFF2-40B4-BE49-F238E27FC236}">
                  <a16:creationId xmlns:a16="http://schemas.microsoft.com/office/drawing/2014/main" id="{74912FB7-9082-4564-B238-74908650322F}"/>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74062A56-DA06-4D0B-A5F6-6F893203F77E}"/>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00DAFF6A-30E6-4A6B-95BA-3BECF0B78822}"/>
              </a:ext>
            </a:extLst>
          </p:cNvPr>
          <p:cNvSpPr txBox="1"/>
          <p:nvPr/>
        </p:nvSpPr>
        <p:spPr>
          <a:xfrm>
            <a:off x="616734" y="4998663"/>
            <a:ext cx="2616094"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Evidence based interpretations for policy makers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attribution</a:t>
            </a:r>
            <a:endParaRPr lang="en-US" sz="1200" dirty="0"/>
          </a:p>
        </p:txBody>
      </p:sp>
      <p:grpSp>
        <p:nvGrpSpPr>
          <p:cNvPr id="36" name="Group 35">
            <a:extLst>
              <a:ext uri="{FF2B5EF4-FFF2-40B4-BE49-F238E27FC236}">
                <a16:creationId xmlns:a16="http://schemas.microsoft.com/office/drawing/2014/main" id="{9D035D73-90AB-46B9-BD92-BBB51371ED04}"/>
              </a:ext>
            </a:extLst>
          </p:cNvPr>
          <p:cNvGrpSpPr/>
          <p:nvPr/>
        </p:nvGrpSpPr>
        <p:grpSpPr>
          <a:xfrm flipH="1" flipV="1">
            <a:off x="3171826" y="2078729"/>
            <a:ext cx="628049" cy="530392"/>
            <a:chOff x="8438949" y="1997242"/>
            <a:chExt cx="628049" cy="530392"/>
          </a:xfrm>
        </p:grpSpPr>
        <p:sp>
          <p:nvSpPr>
            <p:cNvPr id="37" name="Freeform: Shape 36">
              <a:extLst>
                <a:ext uri="{FF2B5EF4-FFF2-40B4-BE49-F238E27FC236}">
                  <a16:creationId xmlns:a16="http://schemas.microsoft.com/office/drawing/2014/main" id="{FF903700-F53D-4A7E-B654-8648C7838D4B}"/>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0541A52-1B79-4408-A0B1-E1CEA63C876D}"/>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4CB64FA-6804-4B5F-B181-BAA2C24303E4}"/>
              </a:ext>
            </a:extLst>
          </p:cNvPr>
          <p:cNvGrpSpPr/>
          <p:nvPr/>
        </p:nvGrpSpPr>
        <p:grpSpPr>
          <a:xfrm flipH="1" flipV="1">
            <a:off x="2524427" y="3674430"/>
            <a:ext cx="628049" cy="530392"/>
            <a:chOff x="8438949" y="1997242"/>
            <a:chExt cx="628049" cy="530392"/>
          </a:xfrm>
        </p:grpSpPr>
        <p:sp>
          <p:nvSpPr>
            <p:cNvPr id="40" name="Freeform: Shape 39">
              <a:extLst>
                <a:ext uri="{FF2B5EF4-FFF2-40B4-BE49-F238E27FC236}">
                  <a16:creationId xmlns:a16="http://schemas.microsoft.com/office/drawing/2014/main" id="{ED84F33C-679F-4F51-87C5-47EF427485A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F90E8D77-C0FC-4B61-BB18-574B6AAABA1C}"/>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EDA4A06F-7FED-47DA-9511-99305C41E62C}"/>
              </a:ext>
            </a:extLst>
          </p:cNvPr>
          <p:cNvSpPr txBox="1"/>
          <p:nvPr/>
        </p:nvSpPr>
        <p:spPr>
          <a:xfrm>
            <a:off x="422575" y="3680417"/>
            <a:ext cx="2616094"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Computationally efficient sensitivity analysis</a:t>
            </a:r>
            <a:endParaRPr lang="en-US" sz="1200" dirty="0"/>
          </a:p>
        </p:txBody>
      </p:sp>
      <p:sp>
        <p:nvSpPr>
          <p:cNvPr id="45" name="TextBox 44">
            <a:extLst>
              <a:ext uri="{FF2B5EF4-FFF2-40B4-BE49-F238E27FC236}">
                <a16:creationId xmlns:a16="http://schemas.microsoft.com/office/drawing/2014/main" id="{A6514B73-28C8-4B07-9941-8D59B53044E7}"/>
              </a:ext>
            </a:extLst>
          </p:cNvPr>
          <p:cNvSpPr txBox="1"/>
          <p:nvPr/>
        </p:nvSpPr>
        <p:spPr>
          <a:xfrm>
            <a:off x="154036" y="1704287"/>
            <a:ext cx="3153171" cy="1169551"/>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Long-term outcomes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Safety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Fairness and ethical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Experimentation constraints (ability to intervene on subsets of variables)</a:t>
            </a:r>
            <a:endParaRPr lang="en-US" sz="1200" dirty="0"/>
          </a:p>
        </p:txBody>
      </p:sp>
      <p:sp>
        <p:nvSpPr>
          <p:cNvPr id="46" name="TextBox 45">
            <a:extLst>
              <a:ext uri="{FF2B5EF4-FFF2-40B4-BE49-F238E27FC236}">
                <a16:creationId xmlns:a16="http://schemas.microsoft.com/office/drawing/2014/main" id="{5649CB54-B719-4949-8BE7-216CC5730AE3}"/>
              </a:ext>
            </a:extLst>
          </p:cNvPr>
          <p:cNvSpPr txBox="1"/>
          <p:nvPr/>
        </p:nvSpPr>
        <p:spPr>
          <a:xfrm>
            <a:off x="7379793" y="1216549"/>
            <a:ext cx="2652713" cy="523220"/>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Robustness to data corruption/adversarial attacks</a:t>
            </a:r>
            <a:endParaRPr lang="en-US" sz="1200" dirty="0"/>
          </a:p>
        </p:txBody>
      </p:sp>
      <p:grpSp>
        <p:nvGrpSpPr>
          <p:cNvPr id="47" name="Group 46">
            <a:extLst>
              <a:ext uri="{FF2B5EF4-FFF2-40B4-BE49-F238E27FC236}">
                <a16:creationId xmlns:a16="http://schemas.microsoft.com/office/drawing/2014/main" id="{C6D94C65-90A3-4BC2-A6F4-56713034EC3A}"/>
              </a:ext>
            </a:extLst>
          </p:cNvPr>
          <p:cNvGrpSpPr/>
          <p:nvPr/>
        </p:nvGrpSpPr>
        <p:grpSpPr>
          <a:xfrm>
            <a:off x="6817665" y="1222300"/>
            <a:ext cx="628049" cy="530392"/>
            <a:chOff x="8438949" y="1997242"/>
            <a:chExt cx="628049" cy="530392"/>
          </a:xfrm>
        </p:grpSpPr>
        <p:sp>
          <p:nvSpPr>
            <p:cNvPr id="48" name="Freeform: Shape 47">
              <a:extLst>
                <a:ext uri="{FF2B5EF4-FFF2-40B4-BE49-F238E27FC236}">
                  <a16:creationId xmlns:a16="http://schemas.microsoft.com/office/drawing/2014/main" id="{C20B510B-F17E-444B-AB8E-010B8D00976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BA1165F7-33C7-4CD8-AECB-BDF88828E73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7619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6227-70AE-58A1-46E0-434619ED2C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3A8A6B-17C0-AE6F-EF56-4D8525A2B57A}"/>
              </a:ext>
            </a:extLst>
          </p:cNvPr>
          <p:cNvSpPr>
            <a:spLocks noGrp="1"/>
          </p:cNvSpPr>
          <p:nvPr>
            <p:ph idx="1"/>
          </p:nvPr>
        </p:nvSpPr>
        <p:spPr/>
        <p:txBody>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https://github.com/causaltext/causal-text-papers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4" descr="Text&#10;&#10;Description automatically generated">
            <a:extLst>
              <a:ext uri="{FF2B5EF4-FFF2-40B4-BE49-F238E27FC236}">
                <a16:creationId xmlns:a16="http://schemas.microsoft.com/office/drawing/2014/main" id="{9B1CC33D-CDB8-3C78-563F-A8E07C67191E}"/>
              </a:ext>
            </a:extLst>
          </p:cNvPr>
          <p:cNvPicPr>
            <a:picLocks noChangeAspect="1"/>
          </p:cNvPicPr>
          <p:nvPr/>
        </p:nvPicPr>
        <p:blipFill>
          <a:blip r:embed="rId2"/>
          <a:stretch>
            <a:fillRect/>
          </a:stretch>
        </p:blipFill>
        <p:spPr>
          <a:xfrm>
            <a:off x="7935157" y="1866681"/>
            <a:ext cx="3409025" cy="4715219"/>
          </a:xfrm>
          <a:prstGeom prst="rect">
            <a:avLst/>
          </a:prstGeom>
        </p:spPr>
      </p:pic>
      <p:pic>
        <p:nvPicPr>
          <p:cNvPr id="5" name="Picture 5">
            <a:extLst>
              <a:ext uri="{FF2B5EF4-FFF2-40B4-BE49-F238E27FC236}">
                <a16:creationId xmlns:a16="http://schemas.microsoft.com/office/drawing/2014/main" id="{BF67CC25-B4D4-E772-3381-7DD0E261D04D}"/>
              </a:ext>
            </a:extLst>
          </p:cNvPr>
          <p:cNvPicPr>
            <a:picLocks noChangeAspect="1"/>
          </p:cNvPicPr>
          <p:nvPr/>
        </p:nvPicPr>
        <p:blipFill>
          <a:blip r:embed="rId3"/>
          <a:stretch>
            <a:fillRect/>
          </a:stretch>
        </p:blipFill>
        <p:spPr>
          <a:xfrm>
            <a:off x="1151138" y="2805445"/>
            <a:ext cx="5162365" cy="1905537"/>
          </a:xfrm>
          <a:prstGeom prst="rect">
            <a:avLst/>
          </a:prstGeom>
        </p:spPr>
      </p:pic>
      <p:pic>
        <p:nvPicPr>
          <p:cNvPr id="6" name="Picture 6" descr="A picture containing text, indoor&#10;&#10;Description automatically generated">
            <a:extLst>
              <a:ext uri="{FF2B5EF4-FFF2-40B4-BE49-F238E27FC236}">
                <a16:creationId xmlns:a16="http://schemas.microsoft.com/office/drawing/2014/main" id="{AF3EA765-4847-5D69-7336-283E61D8B401}"/>
              </a:ext>
            </a:extLst>
          </p:cNvPr>
          <p:cNvPicPr>
            <a:picLocks noChangeAspect="1"/>
          </p:cNvPicPr>
          <p:nvPr/>
        </p:nvPicPr>
        <p:blipFill>
          <a:blip r:embed="rId4"/>
          <a:stretch>
            <a:fillRect/>
          </a:stretch>
        </p:blipFill>
        <p:spPr>
          <a:xfrm>
            <a:off x="2364419" y="4954501"/>
            <a:ext cx="2743200" cy="1062318"/>
          </a:xfrm>
          <a:prstGeom prst="rect">
            <a:avLst/>
          </a:prstGeom>
        </p:spPr>
      </p:pic>
    </p:spTree>
    <p:extLst>
      <p:ext uri="{BB962C8B-B14F-4D97-AF65-F5344CB8AC3E}">
        <p14:creationId xmlns:p14="http://schemas.microsoft.com/office/powerpoint/2010/main" val="410866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Rectangle: Rounded Corners 460">
            <a:extLst>
              <a:ext uri="{FF2B5EF4-FFF2-40B4-BE49-F238E27FC236}">
                <a16:creationId xmlns:a16="http://schemas.microsoft.com/office/drawing/2014/main" id="{CA9D5DCA-2B72-F68B-3B0C-31A1B5CF9D37}"/>
              </a:ext>
            </a:extLst>
          </p:cNvPr>
          <p:cNvSpPr/>
          <p:nvPr/>
        </p:nvSpPr>
        <p:spPr>
          <a:xfrm>
            <a:off x="928374" y="1352248"/>
            <a:ext cx="751355" cy="800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Are you sure?</a:t>
            </a:r>
            <a:endParaRPr lang="en-US" dirty="0"/>
          </a:p>
        </p:txBody>
      </p:sp>
      <p:sp>
        <p:nvSpPr>
          <p:cNvPr id="462" name="Rectangle: Rounded Corners 461">
            <a:extLst>
              <a:ext uri="{FF2B5EF4-FFF2-40B4-BE49-F238E27FC236}">
                <a16:creationId xmlns:a16="http://schemas.microsoft.com/office/drawing/2014/main" id="{2E4DB77D-94BE-B752-1D10-8CDA5836BEE5}"/>
              </a:ext>
            </a:extLst>
          </p:cNvPr>
          <p:cNvSpPr/>
          <p:nvPr/>
        </p:nvSpPr>
        <p:spPr>
          <a:xfrm>
            <a:off x="3351054" y="138966"/>
            <a:ext cx="1552314" cy="822302"/>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heterogeneous effects/personalized policies?</a:t>
            </a:r>
          </a:p>
        </p:txBody>
      </p:sp>
      <p:sp>
        <p:nvSpPr>
          <p:cNvPr id="465" name="Rectangle: Rounded Corners 464">
            <a:extLst>
              <a:ext uri="{FF2B5EF4-FFF2-40B4-BE49-F238E27FC236}">
                <a16:creationId xmlns:a16="http://schemas.microsoft.com/office/drawing/2014/main" id="{23FC2213-27AB-7FAA-3537-617E19B3669A}"/>
              </a:ext>
            </a:extLst>
          </p:cNvPr>
          <p:cNvSpPr/>
          <p:nvPr/>
        </p:nvSpPr>
        <p:spPr>
          <a:xfrm>
            <a:off x="3338652" y="3676728"/>
            <a:ext cx="1650723" cy="822302"/>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confidence intervals on CATE predictions or better RMSE?</a:t>
            </a:r>
            <a:endParaRPr lang="en-US" dirty="0"/>
          </a:p>
        </p:txBody>
      </p:sp>
      <p:sp>
        <p:nvSpPr>
          <p:cNvPr id="466" name="Rectangle: Rounded Corners 465">
            <a:extLst>
              <a:ext uri="{FF2B5EF4-FFF2-40B4-BE49-F238E27FC236}">
                <a16:creationId xmlns:a16="http://schemas.microsoft.com/office/drawing/2014/main" id="{33B21B33-609F-8822-9CD3-413C3E84E206}"/>
              </a:ext>
            </a:extLst>
          </p:cNvPr>
          <p:cNvSpPr/>
          <p:nvPr/>
        </p:nvSpPr>
        <p:spPr>
          <a:xfrm>
            <a:off x="7341001" y="4967184"/>
            <a:ext cx="1902257" cy="822302"/>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Are you in a high-stakes domain (want CIs to be very robust/correct under few assumptions)?</a:t>
            </a:r>
            <a:endParaRPr lang="en-US" dirty="0"/>
          </a:p>
        </p:txBody>
      </p:sp>
      <p:sp>
        <p:nvSpPr>
          <p:cNvPr id="4" name="Rectangle: Rounded Corners 3">
            <a:extLst>
              <a:ext uri="{FF2B5EF4-FFF2-40B4-BE49-F238E27FC236}">
                <a16:creationId xmlns:a16="http://schemas.microsoft.com/office/drawing/2014/main" id="{492622C6-95CA-C725-829B-D17CF137331B}"/>
              </a:ext>
            </a:extLst>
          </p:cNvPr>
          <p:cNvSpPr/>
          <p:nvPr/>
        </p:nvSpPr>
        <p:spPr>
          <a:xfrm>
            <a:off x="5306539" y="1479505"/>
            <a:ext cx="1857867" cy="807506"/>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Double Lasso with interactive D, D*X, X </a:t>
            </a:r>
            <a:r>
              <a:rPr lang="en-US" sz="1050" dirty="0">
                <a:ea typeface="+mn-lt"/>
                <a:cs typeface="+mn-lt"/>
              </a:rPr>
              <a:t>and look at coefficient and </a:t>
            </a:r>
            <a:r>
              <a:rPr lang="en-US" sz="1050" dirty="0" err="1">
                <a:ea typeface="+mn-lt"/>
                <a:cs typeface="+mn-lt"/>
              </a:rPr>
              <a:t>s.e.</a:t>
            </a:r>
            <a:r>
              <a:rPr lang="en-US" sz="1050" dirty="0">
                <a:ea typeface="+mn-lt"/>
                <a:cs typeface="+mn-lt"/>
              </a:rPr>
              <a:t> of D; </a:t>
            </a:r>
            <a:endParaRPr lang="en-US" dirty="0">
              <a:ea typeface="+mn-lt"/>
              <a:cs typeface="+mn-lt"/>
            </a:endParaRPr>
          </a:p>
          <a:p>
            <a:pPr algn="ctr"/>
            <a:r>
              <a:rPr lang="en-US" sz="1050" dirty="0">
                <a:ea typeface="+mn-lt"/>
                <a:cs typeface="+mn-lt"/>
              </a:rPr>
              <a:t>X are de-</a:t>
            </a:r>
            <a:r>
              <a:rPr lang="en-US" sz="1050" dirty="0" err="1">
                <a:ea typeface="+mn-lt"/>
                <a:cs typeface="+mn-lt"/>
              </a:rPr>
              <a:t>meaned</a:t>
            </a:r>
            <a:r>
              <a:rPr lang="en-US" sz="1050" dirty="0">
                <a:ea typeface="+mn-lt"/>
                <a:cs typeface="+mn-lt"/>
              </a:rPr>
              <a:t> engineered features from controls</a:t>
            </a:r>
            <a:endParaRPr lang="en-US">
              <a:ea typeface="+mn-lt"/>
              <a:cs typeface="+mn-lt"/>
            </a:endParaRPr>
          </a:p>
        </p:txBody>
      </p:sp>
      <p:sp>
        <p:nvSpPr>
          <p:cNvPr id="7" name="Rectangle: Rounded Corners 6">
            <a:extLst>
              <a:ext uri="{FF2B5EF4-FFF2-40B4-BE49-F238E27FC236}">
                <a16:creationId xmlns:a16="http://schemas.microsoft.com/office/drawing/2014/main" id="{D1D5E49E-7A93-1D3D-6BE7-B437E28DDAC2}"/>
              </a:ext>
            </a:extLst>
          </p:cNvPr>
          <p:cNvSpPr/>
          <p:nvPr/>
        </p:nvSpPr>
        <p:spPr>
          <a:xfrm>
            <a:off x="6645586" y="3299427"/>
            <a:ext cx="2864002" cy="1059039"/>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Meta-Learners (S, T, X, R, DR).</a:t>
            </a:r>
          </a:p>
          <a:p>
            <a:pPr algn="ctr"/>
            <a:r>
              <a:rPr lang="en-US" sz="1050" dirty="0">
                <a:cs typeface="Calibri"/>
              </a:rPr>
              <a:t>Model selection with out-of-sample DR-score. Out-of-sample validation with </a:t>
            </a:r>
            <a:r>
              <a:rPr lang="en-US" sz="1050" dirty="0" err="1">
                <a:cs typeface="Calibri"/>
              </a:rPr>
              <a:t>i</a:t>
            </a:r>
            <a:r>
              <a:rPr lang="en-US" sz="1050" dirty="0">
                <a:cs typeface="Calibri"/>
              </a:rPr>
              <a:t>) DR BLP hypothesis test, ii) DR calibration score, iii) DR </a:t>
            </a:r>
            <a:r>
              <a:rPr lang="en-US" sz="1050" dirty="0" err="1">
                <a:cs typeface="Calibri"/>
              </a:rPr>
              <a:t>qini</a:t>
            </a:r>
            <a:r>
              <a:rPr lang="en-US" sz="1050" dirty="0">
                <a:cs typeface="Calibri"/>
              </a:rPr>
              <a:t>/toc curves, iv) interpretation of groups</a:t>
            </a:r>
          </a:p>
          <a:p>
            <a:pPr algn="ctr"/>
            <a:r>
              <a:rPr lang="en-US" sz="1050" dirty="0">
                <a:ea typeface="+mn-lt"/>
                <a:cs typeface="+mn-lt"/>
              </a:rPr>
              <a:t>Need (roughly n &gt; 5k)</a:t>
            </a:r>
          </a:p>
        </p:txBody>
      </p:sp>
      <p:sp>
        <p:nvSpPr>
          <p:cNvPr id="8" name="Rectangle: Rounded Corners 7">
            <a:extLst>
              <a:ext uri="{FF2B5EF4-FFF2-40B4-BE49-F238E27FC236}">
                <a16:creationId xmlns:a16="http://schemas.microsoft.com/office/drawing/2014/main" id="{FB4884F6-35DB-A580-E5FE-305063071B7C}"/>
              </a:ext>
            </a:extLst>
          </p:cNvPr>
          <p:cNvSpPr/>
          <p:nvPr/>
        </p:nvSpPr>
        <p:spPr>
          <a:xfrm>
            <a:off x="3368245" y="2478242"/>
            <a:ext cx="1584141" cy="718730"/>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want to know the CATE value or just a good policy</a:t>
            </a:r>
            <a:endParaRPr lang="en-US" dirty="0"/>
          </a:p>
        </p:txBody>
      </p:sp>
      <p:sp>
        <p:nvSpPr>
          <p:cNvPr id="9" name="Rectangle: Rounded Corners 8">
            <a:extLst>
              <a:ext uri="{FF2B5EF4-FFF2-40B4-BE49-F238E27FC236}">
                <a16:creationId xmlns:a16="http://schemas.microsoft.com/office/drawing/2014/main" id="{A131FD03-53D6-A221-608C-6AADD220BF21}"/>
              </a:ext>
            </a:extLst>
          </p:cNvPr>
          <p:cNvSpPr/>
          <p:nvPr/>
        </p:nvSpPr>
        <p:spPr>
          <a:xfrm>
            <a:off x="10167061" y="2411659"/>
            <a:ext cx="1902256" cy="1007252"/>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Doubly robust policy learning (e.g. over binary decision trees) and out-of-sample confidence interval for value of learned policy, with DR policy value</a:t>
            </a:r>
            <a:endParaRPr lang="en-US" dirty="0"/>
          </a:p>
        </p:txBody>
      </p:sp>
      <p:sp>
        <p:nvSpPr>
          <p:cNvPr id="10" name="Rectangle: Rounded Corners 9">
            <a:extLst>
              <a:ext uri="{FF2B5EF4-FFF2-40B4-BE49-F238E27FC236}">
                <a16:creationId xmlns:a16="http://schemas.microsoft.com/office/drawing/2014/main" id="{4694A41A-7DD0-4719-FD0F-770B266FB1E8}"/>
              </a:ext>
            </a:extLst>
          </p:cNvPr>
          <p:cNvSpPr/>
          <p:nvPr/>
        </p:nvSpPr>
        <p:spPr>
          <a:xfrm>
            <a:off x="10389003" y="4971386"/>
            <a:ext cx="1739498" cy="755718"/>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Best-Linear-Predictor of CATE using the Doubly Robust Learner on a hard-coded feature map.</a:t>
            </a:r>
            <a:endParaRPr lang="en-US" dirty="0"/>
          </a:p>
        </p:txBody>
      </p:sp>
      <p:sp>
        <p:nvSpPr>
          <p:cNvPr id="11" name="Rectangle: Rounded Corners 10">
            <a:extLst>
              <a:ext uri="{FF2B5EF4-FFF2-40B4-BE49-F238E27FC236}">
                <a16:creationId xmlns:a16="http://schemas.microsoft.com/office/drawing/2014/main" id="{17A9FD59-6456-E955-97C2-B10CE4ECA17A}"/>
              </a:ext>
            </a:extLst>
          </p:cNvPr>
          <p:cNvSpPr/>
          <p:nvPr/>
        </p:nvSpPr>
        <p:spPr>
          <a:xfrm>
            <a:off x="10596148" y="6177270"/>
            <a:ext cx="1495363" cy="600359"/>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Causal Forest and Doubly Robust Honest Regression Forest</a:t>
            </a:r>
          </a:p>
        </p:txBody>
      </p:sp>
      <p:cxnSp>
        <p:nvCxnSpPr>
          <p:cNvPr id="17" name="Straight Arrow Connector 16">
            <a:extLst>
              <a:ext uri="{FF2B5EF4-FFF2-40B4-BE49-F238E27FC236}">
                <a16:creationId xmlns:a16="http://schemas.microsoft.com/office/drawing/2014/main" id="{CB7EAD82-7FB7-9B41-4CD5-245E7632570E}"/>
              </a:ext>
            </a:extLst>
          </p:cNvPr>
          <p:cNvCxnSpPr/>
          <p:nvPr/>
        </p:nvCxnSpPr>
        <p:spPr>
          <a:xfrm flipV="1">
            <a:off x="4952630" y="2800534"/>
            <a:ext cx="5212670" cy="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B341A9-12AD-44A7-C14E-00D4DFB9DAC0}"/>
              </a:ext>
            </a:extLst>
          </p:cNvPr>
          <p:cNvCxnSpPr>
            <a:cxnSpLocks/>
          </p:cNvCxnSpPr>
          <p:nvPr/>
        </p:nvCxnSpPr>
        <p:spPr>
          <a:xfrm flipV="1">
            <a:off x="4997018" y="3984223"/>
            <a:ext cx="1646806"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A70830-6271-46C0-9056-603D4B1AE17C}"/>
              </a:ext>
            </a:extLst>
          </p:cNvPr>
          <p:cNvSpPr txBox="1"/>
          <p:nvPr/>
        </p:nvSpPr>
        <p:spPr>
          <a:xfrm>
            <a:off x="4194699" y="324034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CATE</a:t>
            </a:r>
            <a:endParaRPr lang="en-US" sz="1100" dirty="0"/>
          </a:p>
        </p:txBody>
      </p:sp>
      <p:sp>
        <p:nvSpPr>
          <p:cNvPr id="20" name="TextBox 19">
            <a:extLst>
              <a:ext uri="{FF2B5EF4-FFF2-40B4-BE49-F238E27FC236}">
                <a16:creationId xmlns:a16="http://schemas.microsoft.com/office/drawing/2014/main" id="{843DD194-169E-3C22-E46E-0DD9BA95298C}"/>
              </a:ext>
            </a:extLst>
          </p:cNvPr>
          <p:cNvSpPr txBox="1"/>
          <p:nvPr/>
        </p:nvSpPr>
        <p:spPr>
          <a:xfrm>
            <a:off x="9447320" y="278167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Policy</a:t>
            </a:r>
            <a:endParaRPr lang="en-US" dirty="0"/>
          </a:p>
        </p:txBody>
      </p:sp>
      <p:cxnSp>
        <p:nvCxnSpPr>
          <p:cNvPr id="35" name="Straight Arrow Connector 34">
            <a:extLst>
              <a:ext uri="{FF2B5EF4-FFF2-40B4-BE49-F238E27FC236}">
                <a16:creationId xmlns:a16="http://schemas.microsoft.com/office/drawing/2014/main" id="{B0E50007-A0B9-B20C-4E44-52326603B3C9}"/>
              </a:ext>
            </a:extLst>
          </p:cNvPr>
          <p:cNvCxnSpPr/>
          <p:nvPr/>
        </p:nvCxnSpPr>
        <p:spPr>
          <a:xfrm>
            <a:off x="4121273" y="958604"/>
            <a:ext cx="4437" cy="152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ACEC92-861B-0E0D-27CB-0E8E36E5BD4D}"/>
              </a:ext>
            </a:extLst>
          </p:cNvPr>
          <p:cNvCxnSpPr/>
          <p:nvPr/>
        </p:nvCxnSpPr>
        <p:spPr>
          <a:xfrm flipV="1">
            <a:off x="4907779" y="536266"/>
            <a:ext cx="337353"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2B7C21-73CC-2B7D-868A-B92D6FF82774}"/>
              </a:ext>
            </a:extLst>
          </p:cNvPr>
          <p:cNvSpPr txBox="1"/>
          <p:nvPr/>
        </p:nvSpPr>
        <p:spPr>
          <a:xfrm>
            <a:off x="4904911" y="20714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40" name="TextBox 39">
            <a:extLst>
              <a:ext uri="{FF2B5EF4-FFF2-40B4-BE49-F238E27FC236}">
                <a16:creationId xmlns:a16="http://schemas.microsoft.com/office/drawing/2014/main" id="{33735CDA-E43C-9511-9488-D7E9CE872FE9}"/>
              </a:ext>
            </a:extLst>
          </p:cNvPr>
          <p:cNvSpPr txBox="1"/>
          <p:nvPr/>
        </p:nvSpPr>
        <p:spPr>
          <a:xfrm>
            <a:off x="4253883" y="112450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2" name="TextBox 41">
            <a:extLst>
              <a:ext uri="{FF2B5EF4-FFF2-40B4-BE49-F238E27FC236}">
                <a16:creationId xmlns:a16="http://schemas.microsoft.com/office/drawing/2014/main" id="{807A70E3-3D78-F551-BFE3-6AE43E0EFDAB}"/>
              </a:ext>
            </a:extLst>
          </p:cNvPr>
          <p:cNvSpPr txBox="1"/>
          <p:nvPr/>
        </p:nvSpPr>
        <p:spPr>
          <a:xfrm>
            <a:off x="3136776" y="175333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43" name="Straight Arrow Connector 42">
            <a:extLst>
              <a:ext uri="{FF2B5EF4-FFF2-40B4-BE49-F238E27FC236}">
                <a16:creationId xmlns:a16="http://schemas.microsoft.com/office/drawing/2014/main" id="{974F2879-3905-AAD3-09BC-413295A435E3}"/>
              </a:ext>
            </a:extLst>
          </p:cNvPr>
          <p:cNvCxnSpPr>
            <a:cxnSpLocks/>
          </p:cNvCxnSpPr>
          <p:nvPr/>
        </p:nvCxnSpPr>
        <p:spPr>
          <a:xfrm>
            <a:off x="1171761" y="909127"/>
            <a:ext cx="167197" cy="426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9C7489-E037-64AF-9646-E537E33EC355}"/>
              </a:ext>
            </a:extLst>
          </p:cNvPr>
          <p:cNvSpPr txBox="1"/>
          <p:nvPr/>
        </p:nvSpPr>
        <p:spPr>
          <a:xfrm>
            <a:off x="1294659" y="95434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5" name="Straight Arrow Connector 44">
            <a:extLst>
              <a:ext uri="{FF2B5EF4-FFF2-40B4-BE49-F238E27FC236}">
                <a16:creationId xmlns:a16="http://schemas.microsoft.com/office/drawing/2014/main" id="{0EA9ADC0-1771-DAD1-813E-D0CCE11361A4}"/>
              </a:ext>
            </a:extLst>
          </p:cNvPr>
          <p:cNvCxnSpPr>
            <a:cxnSpLocks/>
          </p:cNvCxnSpPr>
          <p:nvPr/>
        </p:nvCxnSpPr>
        <p:spPr>
          <a:xfrm flipH="1">
            <a:off x="4155303" y="3192817"/>
            <a:ext cx="10359" cy="448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A6F8A2-C0A1-5B14-2C5F-7D9C4616D084}"/>
              </a:ext>
            </a:extLst>
          </p:cNvPr>
          <p:cNvCxnSpPr>
            <a:cxnSpLocks/>
          </p:cNvCxnSpPr>
          <p:nvPr/>
        </p:nvCxnSpPr>
        <p:spPr>
          <a:xfrm>
            <a:off x="5847795" y="5415008"/>
            <a:ext cx="1491447"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3A4412-A7A1-2DB6-B684-81A516A7669D}"/>
              </a:ext>
            </a:extLst>
          </p:cNvPr>
          <p:cNvSpPr txBox="1"/>
          <p:nvPr/>
        </p:nvSpPr>
        <p:spPr>
          <a:xfrm>
            <a:off x="5999824" y="3699029"/>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RMSE</a:t>
            </a:r>
            <a:endParaRPr lang="en-US" dirty="0"/>
          </a:p>
        </p:txBody>
      </p:sp>
      <p:sp>
        <p:nvSpPr>
          <p:cNvPr id="50" name="TextBox 49">
            <a:extLst>
              <a:ext uri="{FF2B5EF4-FFF2-40B4-BE49-F238E27FC236}">
                <a16:creationId xmlns:a16="http://schemas.microsoft.com/office/drawing/2014/main" id="{13146E53-2EF6-5228-94EC-6D86258D53BF}"/>
              </a:ext>
            </a:extLst>
          </p:cNvPr>
          <p:cNvSpPr txBox="1"/>
          <p:nvPr/>
        </p:nvSpPr>
        <p:spPr>
          <a:xfrm>
            <a:off x="5999825" y="5030678"/>
            <a:ext cx="8640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Confidence Intervals</a:t>
            </a:r>
            <a:endParaRPr lang="en-US" dirty="0"/>
          </a:p>
        </p:txBody>
      </p:sp>
      <p:cxnSp>
        <p:nvCxnSpPr>
          <p:cNvPr id="51" name="Straight Arrow Connector 50">
            <a:extLst>
              <a:ext uri="{FF2B5EF4-FFF2-40B4-BE49-F238E27FC236}">
                <a16:creationId xmlns:a16="http://schemas.microsoft.com/office/drawing/2014/main" id="{CA5EF5A5-30FB-DFC7-B3B8-191EB618E898}"/>
              </a:ext>
            </a:extLst>
          </p:cNvPr>
          <p:cNvCxnSpPr>
            <a:cxnSpLocks/>
          </p:cNvCxnSpPr>
          <p:nvPr/>
        </p:nvCxnSpPr>
        <p:spPr>
          <a:xfrm flipV="1">
            <a:off x="9228706" y="5375057"/>
            <a:ext cx="1158535" cy="10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6BB660-92EB-AFC0-28C3-429579DD5625}"/>
              </a:ext>
            </a:extLst>
          </p:cNvPr>
          <p:cNvCxnSpPr>
            <a:cxnSpLocks/>
          </p:cNvCxnSpPr>
          <p:nvPr/>
        </p:nvCxnSpPr>
        <p:spPr>
          <a:xfrm>
            <a:off x="9581501" y="5383104"/>
            <a:ext cx="4438" cy="10993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991EEC-FDA6-7346-6742-A95014B1D132}"/>
              </a:ext>
            </a:extLst>
          </p:cNvPr>
          <p:cNvCxnSpPr>
            <a:cxnSpLocks/>
          </p:cNvCxnSpPr>
          <p:nvPr/>
        </p:nvCxnSpPr>
        <p:spPr>
          <a:xfrm>
            <a:off x="9583813" y="6480328"/>
            <a:ext cx="1010574" cy="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C92C2EA-DBF6-7C86-4D14-73A2050E0669}"/>
              </a:ext>
            </a:extLst>
          </p:cNvPr>
          <p:cNvSpPr txBox="1"/>
          <p:nvPr/>
        </p:nvSpPr>
        <p:spPr>
          <a:xfrm>
            <a:off x="9817223" y="648069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sp>
        <p:nvSpPr>
          <p:cNvPr id="55" name="TextBox 54">
            <a:extLst>
              <a:ext uri="{FF2B5EF4-FFF2-40B4-BE49-F238E27FC236}">
                <a16:creationId xmlns:a16="http://schemas.microsoft.com/office/drawing/2014/main" id="{238D9A4A-573B-B5D8-7E04-043586536FAA}"/>
              </a:ext>
            </a:extLst>
          </p:cNvPr>
          <p:cNvSpPr txBox="1"/>
          <p:nvPr/>
        </p:nvSpPr>
        <p:spPr>
          <a:xfrm>
            <a:off x="9809824" y="5134250"/>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450" name="Rectangle: Rounded Corners 449">
            <a:extLst>
              <a:ext uri="{FF2B5EF4-FFF2-40B4-BE49-F238E27FC236}">
                <a16:creationId xmlns:a16="http://schemas.microsoft.com/office/drawing/2014/main" id="{96CB5E57-4382-CDC7-C539-D209DB3FCA02}"/>
              </a:ext>
            </a:extLst>
          </p:cNvPr>
          <p:cNvSpPr/>
          <p:nvPr/>
        </p:nvSpPr>
        <p:spPr>
          <a:xfrm>
            <a:off x="78131" y="78184"/>
            <a:ext cx="1705702" cy="800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cs typeface="Calibri"/>
              </a:rPr>
              <a:t>Do you have in your data all the variables that went into the treatment decision(s)</a:t>
            </a:r>
            <a:endParaRPr lang="en-US" dirty="0"/>
          </a:p>
        </p:txBody>
      </p:sp>
      <p:sp>
        <p:nvSpPr>
          <p:cNvPr id="12" name="Rectangle: Rounded Corners 11">
            <a:extLst>
              <a:ext uri="{FF2B5EF4-FFF2-40B4-BE49-F238E27FC236}">
                <a16:creationId xmlns:a16="http://schemas.microsoft.com/office/drawing/2014/main" id="{0EB6CEB7-EFB6-0FA7-C1D8-64206439D44E}"/>
              </a:ext>
            </a:extLst>
          </p:cNvPr>
          <p:cNvSpPr/>
          <p:nvPr/>
        </p:nvSpPr>
        <p:spPr>
          <a:xfrm>
            <a:off x="7064877" y="205548"/>
            <a:ext cx="1012257" cy="533778"/>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Is treatment binary or categorical</a:t>
            </a:r>
          </a:p>
        </p:txBody>
      </p:sp>
      <p:sp>
        <p:nvSpPr>
          <p:cNvPr id="33" name="Rectangle: Rounded Corners 32">
            <a:extLst>
              <a:ext uri="{FF2B5EF4-FFF2-40B4-BE49-F238E27FC236}">
                <a16:creationId xmlns:a16="http://schemas.microsoft.com/office/drawing/2014/main" id="{E0A29EC0-E663-67D1-5621-724E50CA4FEA}"/>
              </a:ext>
            </a:extLst>
          </p:cNvPr>
          <p:cNvSpPr/>
          <p:nvPr/>
        </p:nvSpPr>
        <p:spPr>
          <a:xfrm>
            <a:off x="7496363" y="1316746"/>
            <a:ext cx="1806081" cy="925875"/>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err="1">
                <a:ea typeface="+mn-lt"/>
                <a:cs typeface="+mn-lt"/>
              </a:rPr>
              <a:t>Partialling</a:t>
            </a:r>
            <a:r>
              <a:rPr lang="en-US" sz="1050" dirty="0">
                <a:ea typeface="+mn-lt"/>
                <a:cs typeface="+mn-lt"/>
              </a:rPr>
              <a:t>-Out Estimate of ATE (potentially with "engineered treatments")</a:t>
            </a:r>
          </a:p>
          <a:p>
            <a:pPr algn="ctr"/>
            <a:r>
              <a:rPr lang="en-US" sz="1050" dirty="0">
                <a:cs typeface="Calibri"/>
              </a:rPr>
              <a:t>Generic ML (</a:t>
            </a:r>
            <a:r>
              <a:rPr lang="en-US" sz="1050" dirty="0" err="1">
                <a:cs typeface="Calibri"/>
              </a:rPr>
              <a:t>AutoML</a:t>
            </a:r>
            <a:r>
              <a:rPr lang="en-US" sz="1050" dirty="0">
                <a:cs typeface="Calibri"/>
              </a:rPr>
              <a:t>) for </a:t>
            </a:r>
            <a:r>
              <a:rPr lang="en-US" sz="1050" dirty="0" err="1">
                <a:cs typeface="Calibri"/>
              </a:rPr>
              <a:t>partialling</a:t>
            </a:r>
            <a:r>
              <a:rPr lang="en-US" sz="1050" dirty="0">
                <a:cs typeface="Calibri"/>
              </a:rPr>
              <a:t> out</a:t>
            </a:r>
          </a:p>
        </p:txBody>
      </p:sp>
      <p:sp>
        <p:nvSpPr>
          <p:cNvPr id="34" name="Rectangle: Rounded Corners 33">
            <a:extLst>
              <a:ext uri="{FF2B5EF4-FFF2-40B4-BE49-F238E27FC236}">
                <a16:creationId xmlns:a16="http://schemas.microsoft.com/office/drawing/2014/main" id="{0F8B30C0-19CD-C12E-3995-9432A97B7FAA}"/>
              </a:ext>
            </a:extLst>
          </p:cNvPr>
          <p:cNvSpPr/>
          <p:nvPr/>
        </p:nvSpPr>
        <p:spPr>
          <a:xfrm>
            <a:off x="10795895" y="207038"/>
            <a:ext cx="1369596" cy="1569505"/>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ea typeface="+mn-lt"/>
                <a:cs typeface="+mn-lt"/>
              </a:rPr>
              <a:t>Doubly Robust Estimate of ATE</a:t>
            </a:r>
          </a:p>
          <a:p>
            <a:pPr algn="ctr"/>
            <a:endParaRPr lang="en-US" sz="1050" dirty="0">
              <a:ea typeface="+mn-lt"/>
              <a:cs typeface="+mn-lt"/>
            </a:endParaRPr>
          </a:p>
          <a:p>
            <a:pPr algn="ctr"/>
            <a:r>
              <a:rPr lang="en-US" sz="1050" dirty="0">
                <a:ea typeface="+mn-lt"/>
                <a:cs typeface="+mn-lt"/>
              </a:rPr>
              <a:t>Generic ML (</a:t>
            </a:r>
            <a:r>
              <a:rPr lang="en-US" sz="1050" dirty="0" err="1">
                <a:ea typeface="+mn-lt"/>
                <a:cs typeface="+mn-lt"/>
              </a:rPr>
              <a:t>AutoML</a:t>
            </a:r>
            <a:r>
              <a:rPr lang="en-US" sz="1050" dirty="0">
                <a:ea typeface="+mn-lt"/>
                <a:cs typeface="+mn-lt"/>
              </a:rPr>
              <a:t>) for outcome regressions and propensity</a:t>
            </a:r>
            <a:endParaRPr lang="en-US"/>
          </a:p>
          <a:p>
            <a:pPr algn="ctr"/>
            <a:endParaRPr lang="en-US" sz="1050" dirty="0">
              <a:cs typeface="Calibri"/>
            </a:endParaRPr>
          </a:p>
        </p:txBody>
      </p:sp>
      <p:sp>
        <p:nvSpPr>
          <p:cNvPr id="37" name="Rectangle: Rounded Corners 36">
            <a:extLst>
              <a:ext uri="{FF2B5EF4-FFF2-40B4-BE49-F238E27FC236}">
                <a16:creationId xmlns:a16="http://schemas.microsoft.com/office/drawing/2014/main" id="{8204C725-DCD2-69C1-FFA3-7A4AE4F62409}"/>
              </a:ext>
            </a:extLst>
          </p:cNvPr>
          <p:cNvSpPr/>
          <p:nvPr/>
        </p:nvSpPr>
        <p:spPr>
          <a:xfrm>
            <a:off x="8396530" y="138966"/>
            <a:ext cx="2010993" cy="770515"/>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believe effect is constant or are you OK with low-variance  "weighted averages of CATE"</a:t>
            </a:r>
          </a:p>
        </p:txBody>
      </p:sp>
      <p:sp>
        <p:nvSpPr>
          <p:cNvPr id="464" name="TextBox 463">
            <a:extLst>
              <a:ext uri="{FF2B5EF4-FFF2-40B4-BE49-F238E27FC236}">
                <a16:creationId xmlns:a16="http://schemas.microsoft.com/office/drawing/2014/main" id="{B18A29BD-B6C1-D86A-BE26-6E8256C74832}"/>
              </a:ext>
            </a:extLst>
          </p:cNvPr>
          <p:cNvSpPr txBox="1"/>
          <p:nvPr/>
        </p:nvSpPr>
        <p:spPr>
          <a:xfrm>
            <a:off x="8049086" y="244134"/>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490" name="Straight Arrow Connector 489">
            <a:extLst>
              <a:ext uri="{FF2B5EF4-FFF2-40B4-BE49-F238E27FC236}">
                <a16:creationId xmlns:a16="http://schemas.microsoft.com/office/drawing/2014/main" id="{73AE8A08-94F9-3168-A819-6F135DD2A198}"/>
              </a:ext>
            </a:extLst>
          </p:cNvPr>
          <p:cNvCxnSpPr>
            <a:cxnSpLocks/>
          </p:cNvCxnSpPr>
          <p:nvPr/>
        </p:nvCxnSpPr>
        <p:spPr>
          <a:xfrm flipV="1">
            <a:off x="8052415" y="484941"/>
            <a:ext cx="344749" cy="1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5" name="TextBox 504">
            <a:extLst>
              <a:ext uri="{FF2B5EF4-FFF2-40B4-BE49-F238E27FC236}">
                <a16:creationId xmlns:a16="http://schemas.microsoft.com/office/drawing/2014/main" id="{1A40E806-5ADC-30E5-4F87-0D5C7BD727B7}"/>
              </a:ext>
            </a:extLst>
          </p:cNvPr>
          <p:cNvSpPr txBox="1"/>
          <p:nvPr/>
        </p:nvSpPr>
        <p:spPr>
          <a:xfrm>
            <a:off x="8714912" y="102832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19" name="Straight Arrow Connector 518">
            <a:extLst>
              <a:ext uri="{FF2B5EF4-FFF2-40B4-BE49-F238E27FC236}">
                <a16:creationId xmlns:a16="http://schemas.microsoft.com/office/drawing/2014/main" id="{6E1F01A1-2F3D-9A6D-AD9C-E60DF6CEAAB0}"/>
              </a:ext>
            </a:extLst>
          </p:cNvPr>
          <p:cNvCxnSpPr>
            <a:cxnSpLocks/>
          </p:cNvCxnSpPr>
          <p:nvPr/>
        </p:nvCxnSpPr>
        <p:spPr>
          <a:xfrm>
            <a:off x="8715468" y="943808"/>
            <a:ext cx="4437" cy="374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B7416C52-828E-1EE6-DB0A-DC8166F8F3DD}"/>
              </a:ext>
            </a:extLst>
          </p:cNvPr>
          <p:cNvCxnSpPr>
            <a:cxnSpLocks/>
          </p:cNvCxnSpPr>
          <p:nvPr/>
        </p:nvCxnSpPr>
        <p:spPr>
          <a:xfrm flipV="1">
            <a:off x="10397138" y="477082"/>
            <a:ext cx="537100"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1" name="TextBox 520">
            <a:extLst>
              <a:ext uri="{FF2B5EF4-FFF2-40B4-BE49-F238E27FC236}">
                <a16:creationId xmlns:a16="http://schemas.microsoft.com/office/drawing/2014/main" id="{C3F15DCB-4637-D0E2-5679-CC5870BB4C1E}"/>
              </a:ext>
            </a:extLst>
          </p:cNvPr>
          <p:cNvSpPr txBox="1"/>
          <p:nvPr/>
        </p:nvSpPr>
        <p:spPr>
          <a:xfrm>
            <a:off x="10468252" y="244135"/>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523" name="Straight Arrow Connector 522">
            <a:extLst>
              <a:ext uri="{FF2B5EF4-FFF2-40B4-BE49-F238E27FC236}">
                <a16:creationId xmlns:a16="http://schemas.microsoft.com/office/drawing/2014/main" id="{409F4601-9E3A-D4CE-FE4F-588665E9AD94}"/>
              </a:ext>
            </a:extLst>
          </p:cNvPr>
          <p:cNvCxnSpPr>
            <a:cxnSpLocks/>
          </p:cNvCxnSpPr>
          <p:nvPr/>
        </p:nvCxnSpPr>
        <p:spPr>
          <a:xfrm>
            <a:off x="5838084" y="3992268"/>
            <a:ext cx="4438" cy="146925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24" name="Rectangle: Rounded Corners 523">
            <a:extLst>
              <a:ext uri="{FF2B5EF4-FFF2-40B4-BE49-F238E27FC236}">
                <a16:creationId xmlns:a16="http://schemas.microsoft.com/office/drawing/2014/main" id="{BCAB08DD-410F-E3E2-7F58-6629EF57D705}"/>
              </a:ext>
            </a:extLst>
          </p:cNvPr>
          <p:cNvSpPr/>
          <p:nvPr/>
        </p:nvSpPr>
        <p:spPr>
          <a:xfrm>
            <a:off x="5244956" y="138965"/>
            <a:ext cx="1515324" cy="948068"/>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think your outcome can be very well approximated by a linear model</a:t>
            </a:r>
          </a:p>
        </p:txBody>
      </p:sp>
      <p:cxnSp>
        <p:nvCxnSpPr>
          <p:cNvPr id="525" name="Straight Arrow Connector 524">
            <a:extLst>
              <a:ext uri="{FF2B5EF4-FFF2-40B4-BE49-F238E27FC236}">
                <a16:creationId xmlns:a16="http://schemas.microsoft.com/office/drawing/2014/main" id="{923DB016-BAF5-B901-7E3D-2EFE30184206}"/>
              </a:ext>
            </a:extLst>
          </p:cNvPr>
          <p:cNvCxnSpPr>
            <a:cxnSpLocks/>
          </p:cNvCxnSpPr>
          <p:nvPr/>
        </p:nvCxnSpPr>
        <p:spPr>
          <a:xfrm flipV="1">
            <a:off x="6720303" y="506674"/>
            <a:ext cx="337353" cy="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6" name="TextBox 525">
            <a:extLst>
              <a:ext uri="{FF2B5EF4-FFF2-40B4-BE49-F238E27FC236}">
                <a16:creationId xmlns:a16="http://schemas.microsoft.com/office/drawing/2014/main" id="{B1286569-DA45-246E-154B-D818E7E52513}"/>
              </a:ext>
            </a:extLst>
          </p:cNvPr>
          <p:cNvSpPr txBox="1"/>
          <p:nvPr/>
        </p:nvSpPr>
        <p:spPr>
          <a:xfrm>
            <a:off x="6739629" y="236737"/>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endParaRPr lang="en-US" dirty="0"/>
          </a:p>
        </p:txBody>
      </p:sp>
      <p:cxnSp>
        <p:nvCxnSpPr>
          <p:cNvPr id="527" name="Straight Arrow Connector 526">
            <a:extLst>
              <a:ext uri="{FF2B5EF4-FFF2-40B4-BE49-F238E27FC236}">
                <a16:creationId xmlns:a16="http://schemas.microsoft.com/office/drawing/2014/main" id="{0A0BEA21-56FD-0318-89E4-9FEAD135BAC6}"/>
              </a:ext>
            </a:extLst>
          </p:cNvPr>
          <p:cNvCxnSpPr>
            <a:cxnSpLocks/>
          </p:cNvCxnSpPr>
          <p:nvPr/>
        </p:nvCxnSpPr>
        <p:spPr>
          <a:xfrm>
            <a:off x="7790711" y="736662"/>
            <a:ext cx="4437" cy="58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4FEED832-8D2D-7B1C-9778-E226B053974E}"/>
              </a:ext>
            </a:extLst>
          </p:cNvPr>
          <p:cNvCxnSpPr>
            <a:cxnSpLocks/>
          </p:cNvCxnSpPr>
          <p:nvPr/>
        </p:nvCxnSpPr>
        <p:spPr>
          <a:xfrm>
            <a:off x="6007779" y="1084371"/>
            <a:ext cx="4437" cy="35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9" name="TextBox 528">
            <a:extLst>
              <a:ext uri="{FF2B5EF4-FFF2-40B4-BE49-F238E27FC236}">
                <a16:creationId xmlns:a16="http://schemas.microsoft.com/office/drawing/2014/main" id="{91DFF283-8DE2-2899-CF70-0F5B8D2ADDF7}"/>
              </a:ext>
            </a:extLst>
          </p:cNvPr>
          <p:cNvSpPr txBox="1"/>
          <p:nvPr/>
        </p:nvSpPr>
        <p:spPr>
          <a:xfrm>
            <a:off x="5962834" y="112450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sp>
        <p:nvSpPr>
          <p:cNvPr id="530" name="TextBox 529">
            <a:extLst>
              <a:ext uri="{FF2B5EF4-FFF2-40B4-BE49-F238E27FC236}">
                <a16:creationId xmlns:a16="http://schemas.microsoft.com/office/drawing/2014/main" id="{760E9F44-385F-0E71-E69E-0DCC152F8119}"/>
              </a:ext>
            </a:extLst>
          </p:cNvPr>
          <p:cNvSpPr txBox="1"/>
          <p:nvPr/>
        </p:nvSpPr>
        <p:spPr>
          <a:xfrm>
            <a:off x="7753164" y="99133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No</a:t>
            </a:r>
          </a:p>
        </p:txBody>
      </p:sp>
      <p:sp>
        <p:nvSpPr>
          <p:cNvPr id="566" name="TextBox 565">
            <a:extLst>
              <a:ext uri="{FF2B5EF4-FFF2-40B4-BE49-F238E27FC236}">
                <a16:creationId xmlns:a16="http://schemas.microsoft.com/office/drawing/2014/main" id="{1B140AA2-1550-4A99-D512-5B1243F1D4EF}"/>
              </a:ext>
            </a:extLst>
          </p:cNvPr>
          <p:cNvSpPr txBox="1"/>
          <p:nvPr/>
        </p:nvSpPr>
        <p:spPr>
          <a:xfrm>
            <a:off x="192350" y="5245223"/>
            <a:ext cx="27431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538135"/>
                </a:solidFill>
                <a:latin typeface="STXinwei"/>
                <a:ea typeface="STXingkai"/>
                <a:cs typeface="Calibri"/>
              </a:rPr>
              <a:t>Conditional Exogeneity Land</a:t>
            </a:r>
            <a:endParaRPr lang="en-US" sz="3200">
              <a:solidFill>
                <a:srgbClr val="538135"/>
              </a:solidFill>
              <a:latin typeface="STXinwei"/>
              <a:ea typeface="STXingkai"/>
            </a:endParaRPr>
          </a:p>
        </p:txBody>
      </p:sp>
      <mc:AlternateContent xmlns:mc="http://schemas.openxmlformats.org/markup-compatibility/2006" xmlns:p14="http://schemas.microsoft.com/office/powerpoint/2010/main">
        <mc:Choice Requires="p14">
          <p:contentPart p14:bwMode="auto" r:id="rId2">
            <p14:nvContentPartPr>
              <p14:cNvPr id="568" name="Ink 567">
                <a:extLst>
                  <a:ext uri="{FF2B5EF4-FFF2-40B4-BE49-F238E27FC236}">
                    <a16:creationId xmlns:a16="http://schemas.microsoft.com/office/drawing/2014/main" id="{AF6EC89F-3E35-2618-DA6F-07E8C6FB99F5}"/>
                  </a:ext>
                </a:extLst>
              </p14:cNvPr>
              <p14:cNvContentPartPr/>
              <p14:nvPr/>
            </p14:nvContentPartPr>
            <p14:xfrm>
              <a:off x="-18952" y="155"/>
              <a:ext cx="3219116" cy="4900783"/>
            </p14:xfrm>
          </p:contentPart>
        </mc:Choice>
        <mc:Fallback xmlns="">
          <p:pic>
            <p:nvPicPr>
              <p:cNvPr id="568" name="Ink 567">
                <a:extLst>
                  <a:ext uri="{FF2B5EF4-FFF2-40B4-BE49-F238E27FC236}">
                    <a16:creationId xmlns:a16="http://schemas.microsoft.com/office/drawing/2014/main" id="{AF6EC89F-3E35-2618-DA6F-07E8C6FB99F5}"/>
                  </a:ext>
                </a:extLst>
              </p:cNvPr>
              <p:cNvPicPr/>
              <p:nvPr/>
            </p:nvPicPr>
            <p:blipFill>
              <a:blip r:embed="rId3"/>
              <a:stretch>
                <a:fillRect/>
              </a:stretch>
            </p:blipFill>
            <p:spPr>
              <a:xfrm>
                <a:off x="-36590" y="-17484"/>
                <a:ext cx="3254752" cy="4936421"/>
              </a:xfrm>
              <a:prstGeom prst="rect">
                <a:avLst/>
              </a:prstGeom>
            </p:spPr>
          </p:pic>
        </mc:Fallback>
      </mc:AlternateContent>
      <p:sp>
        <p:nvSpPr>
          <p:cNvPr id="569" name="TextBox 568">
            <a:extLst>
              <a:ext uri="{FF2B5EF4-FFF2-40B4-BE49-F238E27FC236}">
                <a16:creationId xmlns:a16="http://schemas.microsoft.com/office/drawing/2014/main" id="{939865A2-1A07-3B80-7834-9BCCDAD05654}"/>
              </a:ext>
            </a:extLst>
          </p:cNvPr>
          <p:cNvSpPr txBox="1"/>
          <p:nvPr/>
        </p:nvSpPr>
        <p:spPr>
          <a:xfrm>
            <a:off x="2618913" y="5763088"/>
            <a:ext cx="466669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538135"/>
                </a:solidFill>
                <a:latin typeface="STXinwei"/>
                <a:ea typeface="STXingkai"/>
                <a:cs typeface="Calibri"/>
              </a:rPr>
              <a:t>Caution: these methods require accurate estimation of the treatment assignment and/or the outcome processes</a:t>
            </a:r>
          </a:p>
        </p:txBody>
      </p:sp>
      <p:sp>
        <p:nvSpPr>
          <p:cNvPr id="570" name="Rectangle: Rounded Corners 569">
            <a:extLst>
              <a:ext uri="{FF2B5EF4-FFF2-40B4-BE49-F238E27FC236}">
                <a16:creationId xmlns:a16="http://schemas.microsoft.com/office/drawing/2014/main" id="{1C09CBD4-0CA8-812C-6BD9-316CAEC8B9CA}"/>
              </a:ext>
            </a:extLst>
          </p:cNvPr>
          <p:cNvSpPr/>
          <p:nvPr/>
        </p:nvSpPr>
        <p:spPr>
          <a:xfrm>
            <a:off x="1220413" y="3002014"/>
            <a:ext cx="1552314" cy="578167"/>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have longitudinal data</a:t>
            </a:r>
          </a:p>
        </p:txBody>
      </p:sp>
      <p:cxnSp>
        <p:nvCxnSpPr>
          <p:cNvPr id="571" name="Straight Arrow Connector 570">
            <a:extLst>
              <a:ext uri="{FF2B5EF4-FFF2-40B4-BE49-F238E27FC236}">
                <a16:creationId xmlns:a16="http://schemas.microsoft.com/office/drawing/2014/main" id="{8DD21C4D-4879-1E95-7864-F32CB5B0851B}"/>
              </a:ext>
            </a:extLst>
          </p:cNvPr>
          <p:cNvCxnSpPr>
            <a:cxnSpLocks/>
          </p:cNvCxnSpPr>
          <p:nvPr/>
        </p:nvCxnSpPr>
        <p:spPr>
          <a:xfrm flipV="1">
            <a:off x="2754943" y="913568"/>
            <a:ext cx="736847" cy="2163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2" name="TextBox 571">
            <a:extLst>
              <a:ext uri="{FF2B5EF4-FFF2-40B4-BE49-F238E27FC236}">
                <a16:creationId xmlns:a16="http://schemas.microsoft.com/office/drawing/2014/main" id="{2E3BF46F-6368-2C51-4F9B-E74F6978FDCD}"/>
              </a:ext>
            </a:extLst>
          </p:cNvPr>
          <p:cNvSpPr txBox="1"/>
          <p:nvPr/>
        </p:nvSpPr>
        <p:spPr>
          <a:xfrm>
            <a:off x="1723746" y="2382173"/>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73" name="Straight Arrow Connector 572">
            <a:extLst>
              <a:ext uri="{FF2B5EF4-FFF2-40B4-BE49-F238E27FC236}">
                <a16:creationId xmlns:a16="http://schemas.microsoft.com/office/drawing/2014/main" id="{69D47988-1007-992D-C2AA-FBB4224B4828}"/>
              </a:ext>
            </a:extLst>
          </p:cNvPr>
          <p:cNvCxnSpPr>
            <a:cxnSpLocks/>
          </p:cNvCxnSpPr>
          <p:nvPr/>
        </p:nvCxnSpPr>
        <p:spPr>
          <a:xfrm>
            <a:off x="1628128" y="2090506"/>
            <a:ext cx="218981" cy="90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8A85EA95-1D60-F2D7-5D47-08760A10CF39}"/>
              </a:ext>
            </a:extLst>
          </p:cNvPr>
          <p:cNvSpPr/>
          <p:nvPr/>
        </p:nvSpPr>
        <p:spPr>
          <a:xfrm>
            <a:off x="820918" y="3867587"/>
            <a:ext cx="1012256" cy="578167"/>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have multiple treatments</a:t>
            </a:r>
          </a:p>
        </p:txBody>
      </p:sp>
      <p:sp>
        <p:nvSpPr>
          <p:cNvPr id="575" name="Rectangle: Rounded Corners 574">
            <a:extLst>
              <a:ext uri="{FF2B5EF4-FFF2-40B4-BE49-F238E27FC236}">
                <a16:creationId xmlns:a16="http://schemas.microsoft.com/office/drawing/2014/main" id="{34CE1EBC-852D-20E5-6A7A-F076489FC1FF}"/>
              </a:ext>
            </a:extLst>
          </p:cNvPr>
          <p:cNvSpPr/>
          <p:nvPr/>
        </p:nvSpPr>
        <p:spPr>
          <a:xfrm>
            <a:off x="1967617" y="3867587"/>
            <a:ext cx="1012256" cy="578167"/>
          </a:xfrm>
          <a:prstGeom prst="roundRect">
            <a:avLst/>
          </a:prstGeom>
          <a:solidFill>
            <a:srgbClr val="00B050"/>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dirty="0">
                <a:cs typeface="Calibri"/>
              </a:rPr>
              <a:t>Do you have censoring</a:t>
            </a:r>
          </a:p>
        </p:txBody>
      </p:sp>
      <p:sp>
        <p:nvSpPr>
          <p:cNvPr id="576" name="Rectangle: Rounded Corners 575">
            <a:extLst>
              <a:ext uri="{FF2B5EF4-FFF2-40B4-BE49-F238E27FC236}">
                <a16:creationId xmlns:a16="http://schemas.microsoft.com/office/drawing/2014/main" id="{B0F8890D-37E4-6AF6-67D0-588EADA2D762}"/>
              </a:ext>
            </a:extLst>
          </p:cNvPr>
          <p:cNvSpPr/>
          <p:nvPr/>
        </p:nvSpPr>
        <p:spPr>
          <a:xfrm>
            <a:off x="660556" y="4793832"/>
            <a:ext cx="1199440" cy="481990"/>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Dynamic Regime methods</a:t>
            </a:r>
            <a:endParaRPr lang="en-US" dirty="0"/>
          </a:p>
        </p:txBody>
      </p:sp>
      <p:cxnSp>
        <p:nvCxnSpPr>
          <p:cNvPr id="577" name="Straight Arrow Connector 576">
            <a:extLst>
              <a:ext uri="{FF2B5EF4-FFF2-40B4-BE49-F238E27FC236}">
                <a16:creationId xmlns:a16="http://schemas.microsoft.com/office/drawing/2014/main" id="{40834CCE-6787-4CC7-4998-33A60C43E8EB}"/>
              </a:ext>
            </a:extLst>
          </p:cNvPr>
          <p:cNvCxnSpPr>
            <a:cxnSpLocks/>
          </p:cNvCxnSpPr>
          <p:nvPr/>
        </p:nvCxnSpPr>
        <p:spPr>
          <a:xfrm>
            <a:off x="1258225" y="4443088"/>
            <a:ext cx="4438" cy="3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8" name="TextBox 577">
            <a:extLst>
              <a:ext uri="{FF2B5EF4-FFF2-40B4-BE49-F238E27FC236}">
                <a16:creationId xmlns:a16="http://schemas.microsoft.com/office/drawing/2014/main" id="{A57594EA-9626-09F8-4E09-CD3FFDC216E1}"/>
              </a:ext>
            </a:extLst>
          </p:cNvPr>
          <p:cNvSpPr txBox="1"/>
          <p:nvPr/>
        </p:nvSpPr>
        <p:spPr>
          <a:xfrm>
            <a:off x="754600" y="4468426"/>
            <a:ext cx="40541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79" name="Straight Arrow Connector 578">
            <a:extLst>
              <a:ext uri="{FF2B5EF4-FFF2-40B4-BE49-F238E27FC236}">
                <a16:creationId xmlns:a16="http://schemas.microsoft.com/office/drawing/2014/main" id="{9608F698-7B40-1B21-9D14-4C7150B57340}"/>
              </a:ext>
            </a:extLst>
          </p:cNvPr>
          <p:cNvCxnSpPr>
            <a:cxnSpLocks/>
          </p:cNvCxnSpPr>
          <p:nvPr/>
        </p:nvCxnSpPr>
        <p:spPr>
          <a:xfrm flipH="1">
            <a:off x="1477206" y="3607109"/>
            <a:ext cx="446844" cy="26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B23D3C6B-9FF3-B245-F28F-AD707CA2F287}"/>
              </a:ext>
            </a:extLst>
          </p:cNvPr>
          <p:cNvCxnSpPr>
            <a:cxnSpLocks/>
          </p:cNvCxnSpPr>
          <p:nvPr/>
        </p:nvCxnSpPr>
        <p:spPr>
          <a:xfrm>
            <a:off x="1990633" y="3614507"/>
            <a:ext cx="403932" cy="255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1" name="Rectangle: Rounded Corners 580">
            <a:extLst>
              <a:ext uri="{FF2B5EF4-FFF2-40B4-BE49-F238E27FC236}">
                <a16:creationId xmlns:a16="http://schemas.microsoft.com/office/drawing/2014/main" id="{6F28D4D1-520C-D61F-ABB5-0DD7B6CB8A75}"/>
              </a:ext>
            </a:extLst>
          </p:cNvPr>
          <p:cNvSpPr/>
          <p:nvPr/>
        </p:nvSpPr>
        <p:spPr>
          <a:xfrm>
            <a:off x="2058789" y="4793832"/>
            <a:ext cx="1569343" cy="474592"/>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050" dirty="0">
                <a:cs typeface="Calibri"/>
              </a:rPr>
              <a:t>Methods that deal with censored data that we did not talk about</a:t>
            </a:r>
            <a:endParaRPr lang="en-US" dirty="0"/>
          </a:p>
        </p:txBody>
      </p:sp>
      <p:sp>
        <p:nvSpPr>
          <p:cNvPr id="582" name="TextBox 581">
            <a:extLst>
              <a:ext uri="{FF2B5EF4-FFF2-40B4-BE49-F238E27FC236}">
                <a16:creationId xmlns:a16="http://schemas.microsoft.com/office/drawing/2014/main" id="{47529A1C-364F-0AFB-3451-F441A7550512}"/>
              </a:ext>
            </a:extLst>
          </p:cNvPr>
          <p:cNvSpPr txBox="1"/>
          <p:nvPr/>
        </p:nvSpPr>
        <p:spPr>
          <a:xfrm>
            <a:off x="2707688" y="4498018"/>
            <a:ext cx="5385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cs typeface="Calibri"/>
              </a:rPr>
              <a:t>Yes</a:t>
            </a:r>
            <a:endParaRPr lang="en-US" dirty="0"/>
          </a:p>
        </p:txBody>
      </p:sp>
      <p:cxnSp>
        <p:nvCxnSpPr>
          <p:cNvPr id="583" name="Straight Arrow Connector 582">
            <a:extLst>
              <a:ext uri="{FF2B5EF4-FFF2-40B4-BE49-F238E27FC236}">
                <a16:creationId xmlns:a16="http://schemas.microsoft.com/office/drawing/2014/main" id="{CD6C03DA-13CC-306D-DBCF-F6BBF096EE72}"/>
              </a:ext>
            </a:extLst>
          </p:cNvPr>
          <p:cNvCxnSpPr>
            <a:cxnSpLocks/>
          </p:cNvCxnSpPr>
          <p:nvPr/>
        </p:nvCxnSpPr>
        <p:spPr>
          <a:xfrm>
            <a:off x="2508497" y="4450486"/>
            <a:ext cx="4438" cy="3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E9E00FD5-5B93-CD94-D630-E53FD8E0416C}"/>
              </a:ext>
            </a:extLst>
          </p:cNvPr>
          <p:cNvCxnSpPr>
            <a:cxnSpLocks/>
          </p:cNvCxnSpPr>
          <p:nvPr/>
        </p:nvCxnSpPr>
        <p:spPr>
          <a:xfrm flipH="1">
            <a:off x="604236" y="2060914"/>
            <a:ext cx="358067" cy="396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319560-87E3-1721-8668-32939BAABB8B}"/>
              </a:ext>
            </a:extLst>
          </p:cNvPr>
          <p:cNvSpPr txBox="1"/>
          <p:nvPr/>
        </p:nvSpPr>
        <p:spPr>
          <a:xfrm>
            <a:off x="313293" y="1882605"/>
            <a:ext cx="5385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Not really</a:t>
            </a:r>
            <a:endParaRPr lang="en-US" dirty="0"/>
          </a:p>
        </p:txBody>
      </p:sp>
      <p:sp>
        <p:nvSpPr>
          <p:cNvPr id="5" name="Rectangle: Rounded Corners 4">
            <a:extLst>
              <a:ext uri="{FF2B5EF4-FFF2-40B4-BE49-F238E27FC236}">
                <a16:creationId xmlns:a16="http://schemas.microsoft.com/office/drawing/2014/main" id="{581D2E08-A8A0-E24E-04B6-B23667C85C9D}"/>
              </a:ext>
            </a:extLst>
          </p:cNvPr>
          <p:cNvSpPr/>
          <p:nvPr/>
        </p:nvSpPr>
        <p:spPr>
          <a:xfrm>
            <a:off x="43395" y="2478138"/>
            <a:ext cx="803921" cy="578167"/>
          </a:xfrm>
          <a:prstGeom prst="round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900" dirty="0">
                <a:cs typeface="Calibri"/>
              </a:rPr>
              <a:t>Sensitivity analysis and bias bounds</a:t>
            </a:r>
            <a:endParaRPr lang="en-US" sz="1100" dirty="0"/>
          </a:p>
        </p:txBody>
      </p:sp>
    </p:spTree>
    <p:extLst>
      <p:ext uri="{BB962C8B-B14F-4D97-AF65-F5344CB8AC3E}">
        <p14:creationId xmlns:p14="http://schemas.microsoft.com/office/powerpoint/2010/main" val="9099280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7103B1-5063-6309-3CF3-E014B2ECAC6E}"/>
              </a:ext>
            </a:extLst>
          </p:cNvPr>
          <p:cNvSpPr txBox="1"/>
          <p:nvPr/>
        </p:nvSpPr>
        <p:spPr>
          <a:xfrm>
            <a:off x="1195526" y="27195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https://insitro.com/</a:t>
            </a:r>
          </a:p>
        </p:txBody>
      </p:sp>
      <p:pic>
        <p:nvPicPr>
          <p:cNvPr id="3" name="Picture 3" descr="Table&#10;&#10;Description automatically generated">
            <a:extLst>
              <a:ext uri="{FF2B5EF4-FFF2-40B4-BE49-F238E27FC236}">
                <a16:creationId xmlns:a16="http://schemas.microsoft.com/office/drawing/2014/main" id="{E218F794-1D2D-F68E-940C-AAA04A8C1021}"/>
              </a:ext>
            </a:extLst>
          </p:cNvPr>
          <p:cNvPicPr>
            <a:picLocks noChangeAspect="1"/>
          </p:cNvPicPr>
          <p:nvPr/>
        </p:nvPicPr>
        <p:blipFill>
          <a:blip r:embed="rId2"/>
          <a:stretch>
            <a:fillRect/>
          </a:stretch>
        </p:blipFill>
        <p:spPr>
          <a:xfrm>
            <a:off x="5486401" y="2171362"/>
            <a:ext cx="5783801" cy="3299468"/>
          </a:xfrm>
          <a:prstGeom prst="rect">
            <a:avLst/>
          </a:prstGeom>
        </p:spPr>
      </p:pic>
      <p:pic>
        <p:nvPicPr>
          <p:cNvPr id="4" name="Picture 4">
            <a:extLst>
              <a:ext uri="{FF2B5EF4-FFF2-40B4-BE49-F238E27FC236}">
                <a16:creationId xmlns:a16="http://schemas.microsoft.com/office/drawing/2014/main" id="{B1C1BA33-403A-16B4-BE96-B55D30D9F221}"/>
              </a:ext>
            </a:extLst>
          </p:cNvPr>
          <p:cNvPicPr>
            <a:picLocks noChangeAspect="1"/>
          </p:cNvPicPr>
          <p:nvPr/>
        </p:nvPicPr>
        <p:blipFill>
          <a:blip r:embed="rId3"/>
          <a:stretch>
            <a:fillRect/>
          </a:stretch>
        </p:blipFill>
        <p:spPr>
          <a:xfrm>
            <a:off x="1898342" y="632573"/>
            <a:ext cx="7389180" cy="1264990"/>
          </a:xfrm>
          <a:prstGeom prst="rect">
            <a:avLst/>
          </a:prstGeom>
        </p:spPr>
      </p:pic>
    </p:spTree>
    <p:extLst>
      <p:ext uri="{BB962C8B-B14F-4D97-AF65-F5344CB8AC3E}">
        <p14:creationId xmlns:p14="http://schemas.microsoft.com/office/powerpoint/2010/main" val="2331259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8B3855B-5D2B-9718-838F-E59163CFAA02}"/>
              </a:ext>
            </a:extLst>
          </p:cNvPr>
          <p:cNvPicPr>
            <a:picLocks noChangeAspect="1"/>
          </p:cNvPicPr>
          <p:nvPr/>
        </p:nvPicPr>
        <p:blipFill>
          <a:blip r:embed="rId2"/>
          <a:stretch>
            <a:fillRect/>
          </a:stretch>
        </p:blipFill>
        <p:spPr>
          <a:xfrm>
            <a:off x="1661604" y="778090"/>
            <a:ext cx="8513685" cy="1491819"/>
          </a:xfrm>
          <a:prstGeom prst="rect">
            <a:avLst/>
          </a:prstGeom>
        </p:spPr>
      </p:pic>
      <p:pic>
        <p:nvPicPr>
          <p:cNvPr id="3" name="Picture 3" descr="Text, letter&#10;&#10;Description automatically generated">
            <a:extLst>
              <a:ext uri="{FF2B5EF4-FFF2-40B4-BE49-F238E27FC236}">
                <a16:creationId xmlns:a16="http://schemas.microsoft.com/office/drawing/2014/main" id="{560BCF8A-8288-B50C-5AEB-CE1DB57EC8C8}"/>
              </a:ext>
            </a:extLst>
          </p:cNvPr>
          <p:cNvPicPr>
            <a:picLocks noChangeAspect="1"/>
          </p:cNvPicPr>
          <p:nvPr/>
        </p:nvPicPr>
        <p:blipFill>
          <a:blip r:embed="rId3"/>
          <a:stretch>
            <a:fillRect/>
          </a:stretch>
        </p:blipFill>
        <p:spPr>
          <a:xfrm>
            <a:off x="1691197" y="2391997"/>
            <a:ext cx="8328733" cy="2229365"/>
          </a:xfrm>
          <a:prstGeom prst="rect">
            <a:avLst/>
          </a:prstGeom>
        </p:spPr>
      </p:pic>
      <p:pic>
        <p:nvPicPr>
          <p:cNvPr id="4" name="Picture 4" descr="Text&#10;&#10;Description automatically generated">
            <a:extLst>
              <a:ext uri="{FF2B5EF4-FFF2-40B4-BE49-F238E27FC236}">
                <a16:creationId xmlns:a16="http://schemas.microsoft.com/office/drawing/2014/main" id="{CA34B708-22A4-FDBB-E119-448FA2C07471}"/>
              </a:ext>
            </a:extLst>
          </p:cNvPr>
          <p:cNvPicPr>
            <a:picLocks noChangeAspect="1"/>
          </p:cNvPicPr>
          <p:nvPr/>
        </p:nvPicPr>
        <p:blipFill>
          <a:blip r:embed="rId4"/>
          <a:stretch>
            <a:fillRect/>
          </a:stretch>
        </p:blipFill>
        <p:spPr>
          <a:xfrm>
            <a:off x="1661604" y="4918874"/>
            <a:ext cx="5258540" cy="1237145"/>
          </a:xfrm>
          <a:prstGeom prst="rect">
            <a:avLst/>
          </a:prstGeom>
        </p:spPr>
      </p:pic>
      <p:sp>
        <p:nvSpPr>
          <p:cNvPr id="5" name="Rectangle: Rounded Corners 4">
            <a:extLst>
              <a:ext uri="{FF2B5EF4-FFF2-40B4-BE49-F238E27FC236}">
                <a16:creationId xmlns:a16="http://schemas.microsoft.com/office/drawing/2014/main" id="{D97E01D8-1FE0-2917-C11B-99AF80D19227}"/>
              </a:ext>
            </a:extLst>
          </p:cNvPr>
          <p:cNvSpPr/>
          <p:nvPr/>
        </p:nvSpPr>
        <p:spPr>
          <a:xfrm>
            <a:off x="6525086" y="5067669"/>
            <a:ext cx="355108" cy="3847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51835A1A-A6D5-F210-FFA6-BC3FD345270D}"/>
              </a:ext>
            </a:extLst>
          </p:cNvPr>
          <p:cNvSpPr txBox="1"/>
          <p:nvPr/>
        </p:nvSpPr>
        <p:spPr>
          <a:xfrm>
            <a:off x="6917184" y="511945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Typo! Should have been W</a:t>
            </a:r>
            <a:endParaRPr lang="en-US" dirty="0"/>
          </a:p>
        </p:txBody>
      </p:sp>
    </p:spTree>
    <p:extLst>
      <p:ext uri="{BB962C8B-B14F-4D97-AF65-F5344CB8AC3E}">
        <p14:creationId xmlns:p14="http://schemas.microsoft.com/office/powerpoint/2010/main" val="1229482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10;&#10;Description automatically generated">
            <a:extLst>
              <a:ext uri="{FF2B5EF4-FFF2-40B4-BE49-F238E27FC236}">
                <a16:creationId xmlns:a16="http://schemas.microsoft.com/office/drawing/2014/main" id="{38008A02-F6EF-2DC3-7C3E-C0768C6C40AC}"/>
              </a:ext>
            </a:extLst>
          </p:cNvPr>
          <p:cNvPicPr>
            <a:picLocks noChangeAspect="1"/>
          </p:cNvPicPr>
          <p:nvPr/>
        </p:nvPicPr>
        <p:blipFill>
          <a:blip r:embed="rId2"/>
          <a:stretch>
            <a:fillRect/>
          </a:stretch>
        </p:blipFill>
        <p:spPr>
          <a:xfrm>
            <a:off x="1868749" y="926296"/>
            <a:ext cx="8032810" cy="1580105"/>
          </a:xfrm>
          <a:prstGeom prst="rect">
            <a:avLst/>
          </a:prstGeom>
        </p:spPr>
      </p:pic>
      <p:pic>
        <p:nvPicPr>
          <p:cNvPr id="3" name="Picture 3">
            <a:extLst>
              <a:ext uri="{FF2B5EF4-FFF2-40B4-BE49-F238E27FC236}">
                <a16:creationId xmlns:a16="http://schemas.microsoft.com/office/drawing/2014/main" id="{78190368-0DE6-6171-79AD-5A76B8FB63FE}"/>
              </a:ext>
            </a:extLst>
          </p:cNvPr>
          <p:cNvPicPr>
            <a:picLocks noChangeAspect="1"/>
          </p:cNvPicPr>
          <p:nvPr/>
        </p:nvPicPr>
        <p:blipFill>
          <a:blip r:embed="rId3"/>
          <a:stretch>
            <a:fillRect/>
          </a:stretch>
        </p:blipFill>
        <p:spPr>
          <a:xfrm>
            <a:off x="2009312" y="2743961"/>
            <a:ext cx="7115452" cy="3744855"/>
          </a:xfrm>
          <a:prstGeom prst="rect">
            <a:avLst/>
          </a:prstGeom>
        </p:spPr>
      </p:pic>
      <p:sp>
        <p:nvSpPr>
          <p:cNvPr id="4" name="TextBox 3">
            <a:extLst>
              <a:ext uri="{FF2B5EF4-FFF2-40B4-BE49-F238E27FC236}">
                <a16:creationId xmlns:a16="http://schemas.microsoft.com/office/drawing/2014/main" id="{00C3D2D7-9747-2081-236E-A9CE79EB00A0}"/>
              </a:ext>
            </a:extLst>
          </p:cNvPr>
          <p:cNvSpPr txBox="1"/>
          <p:nvPr/>
        </p:nvSpPr>
        <p:spPr>
          <a:xfrm>
            <a:off x="9333390" y="2941468"/>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https://towardsdatascience.com/be-careful-when-interpreting-predictive-models-in-search-of-causal-insights-e68626e664b6</a:t>
            </a:r>
            <a:endParaRPr lang="en-US" dirty="0"/>
          </a:p>
          <a:p>
            <a:endParaRPr lang="en-US" dirty="0">
              <a:cs typeface="Calibri"/>
            </a:endParaRPr>
          </a:p>
          <a:p>
            <a:r>
              <a:rPr lang="en-US" dirty="0" err="1">
                <a:cs typeface="Calibri"/>
              </a:rPr>
              <a:t>Partialling</a:t>
            </a:r>
            <a:r>
              <a:rPr lang="en-US" dirty="0">
                <a:cs typeface="Calibri"/>
              </a:rPr>
              <a:t> Out </a:t>
            </a:r>
            <a:r>
              <a:rPr lang="en-US" dirty="0" err="1">
                <a:cs typeface="Calibri"/>
              </a:rPr>
              <a:t>DoubleML</a:t>
            </a:r>
          </a:p>
          <a:p>
            <a:endParaRPr lang="en-US" dirty="0">
              <a:cs typeface="Calibri"/>
            </a:endParaRPr>
          </a:p>
        </p:txBody>
      </p:sp>
    </p:spTree>
    <p:extLst>
      <p:ext uri="{BB962C8B-B14F-4D97-AF65-F5344CB8AC3E}">
        <p14:creationId xmlns:p14="http://schemas.microsoft.com/office/powerpoint/2010/main" val="3467592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BFE9F56F-041A-6D5F-0818-B95741D9E6B8}"/>
              </a:ext>
            </a:extLst>
          </p:cNvPr>
          <p:cNvPicPr>
            <a:picLocks noChangeAspect="1"/>
          </p:cNvPicPr>
          <p:nvPr/>
        </p:nvPicPr>
        <p:blipFill>
          <a:blip r:embed="rId2"/>
          <a:stretch>
            <a:fillRect/>
          </a:stretch>
        </p:blipFill>
        <p:spPr>
          <a:xfrm>
            <a:off x="1868750" y="2231617"/>
            <a:ext cx="8018015" cy="1802922"/>
          </a:xfrm>
          <a:prstGeom prst="rect">
            <a:avLst/>
          </a:prstGeom>
        </p:spPr>
      </p:pic>
    </p:spTree>
    <p:extLst>
      <p:ext uri="{BB962C8B-B14F-4D97-AF65-F5344CB8AC3E}">
        <p14:creationId xmlns:p14="http://schemas.microsoft.com/office/powerpoint/2010/main" val="116559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39E57E46-E0CC-1065-F430-6E5073E81C91}"/>
              </a:ext>
            </a:extLst>
          </p:cNvPr>
          <p:cNvPicPr>
            <a:picLocks noChangeAspect="1"/>
          </p:cNvPicPr>
          <p:nvPr/>
        </p:nvPicPr>
        <p:blipFill>
          <a:blip r:embed="rId2"/>
          <a:stretch>
            <a:fillRect/>
          </a:stretch>
        </p:blipFill>
        <p:spPr>
          <a:xfrm>
            <a:off x="6322381" y="606157"/>
            <a:ext cx="5325122" cy="6022987"/>
          </a:xfrm>
          <a:prstGeom prst="rect">
            <a:avLst/>
          </a:prstGeom>
        </p:spPr>
      </p:pic>
      <p:pic>
        <p:nvPicPr>
          <p:cNvPr id="4" name="Picture 4">
            <a:extLst>
              <a:ext uri="{FF2B5EF4-FFF2-40B4-BE49-F238E27FC236}">
                <a16:creationId xmlns:a16="http://schemas.microsoft.com/office/drawing/2014/main" id="{60DE070F-D8DA-CD48-E568-7DD8552786AC}"/>
              </a:ext>
            </a:extLst>
          </p:cNvPr>
          <p:cNvPicPr>
            <a:picLocks noChangeAspect="1"/>
          </p:cNvPicPr>
          <p:nvPr/>
        </p:nvPicPr>
        <p:blipFill>
          <a:blip r:embed="rId3"/>
          <a:stretch>
            <a:fillRect/>
          </a:stretch>
        </p:blipFill>
        <p:spPr>
          <a:xfrm>
            <a:off x="278167" y="576365"/>
            <a:ext cx="6138908" cy="5490724"/>
          </a:xfrm>
          <a:prstGeom prst="rect">
            <a:avLst/>
          </a:prstGeom>
        </p:spPr>
      </p:pic>
    </p:spTree>
    <p:extLst>
      <p:ext uri="{BB962C8B-B14F-4D97-AF65-F5344CB8AC3E}">
        <p14:creationId xmlns:p14="http://schemas.microsoft.com/office/powerpoint/2010/main" val="2066365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94749BBB-057D-D2EB-9EFE-1299B97D035C}"/>
              </a:ext>
            </a:extLst>
          </p:cNvPr>
          <p:cNvPicPr>
            <a:picLocks noChangeAspect="1"/>
          </p:cNvPicPr>
          <p:nvPr/>
        </p:nvPicPr>
        <p:blipFill>
          <a:blip r:embed="rId2"/>
          <a:stretch>
            <a:fillRect/>
          </a:stretch>
        </p:blipFill>
        <p:spPr>
          <a:xfrm>
            <a:off x="1957526" y="851374"/>
            <a:ext cx="7544539" cy="5680515"/>
          </a:xfrm>
          <a:prstGeom prst="rect">
            <a:avLst/>
          </a:prstGeom>
        </p:spPr>
      </p:pic>
    </p:spTree>
    <p:extLst>
      <p:ext uri="{BB962C8B-B14F-4D97-AF65-F5344CB8AC3E}">
        <p14:creationId xmlns:p14="http://schemas.microsoft.com/office/powerpoint/2010/main" val="1365556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BD06-B204-AF83-9614-E56DA6287C7E}"/>
              </a:ext>
            </a:extLst>
          </p:cNvPr>
          <p:cNvSpPr>
            <a:spLocks noGrp="1"/>
          </p:cNvSpPr>
          <p:nvPr>
            <p:ph type="title"/>
          </p:nvPr>
        </p:nvSpPr>
        <p:spPr/>
        <p:txBody>
          <a:bodyPr/>
          <a:lstStyle/>
          <a:p>
            <a:r>
              <a:rPr lang="en-US" dirty="0">
                <a:cs typeface="Calibri Light"/>
              </a:rPr>
              <a:t>Causal Inference in Economics</a:t>
            </a:r>
            <a:endParaRPr lang="en-US" dirty="0"/>
          </a:p>
        </p:txBody>
      </p:sp>
      <p:sp>
        <p:nvSpPr>
          <p:cNvPr id="3" name="Content Placeholder 2">
            <a:extLst>
              <a:ext uri="{FF2B5EF4-FFF2-40B4-BE49-F238E27FC236}">
                <a16:creationId xmlns:a16="http://schemas.microsoft.com/office/drawing/2014/main" id="{3BA7BAA5-DDF1-A419-D9A2-14E9F594CF85}"/>
              </a:ext>
            </a:extLst>
          </p:cNvPr>
          <p:cNvSpPr>
            <a:spLocks noGrp="1"/>
          </p:cNvSpPr>
          <p:nvPr>
            <p:ph idx="1"/>
          </p:nvPr>
        </p:nvSpPr>
        <p:spPr/>
        <p:txBody>
          <a:bodyPr vert="horz" lIns="91440" tIns="45720" rIns="91440" bIns="45720" rtlCol="0" anchor="t">
            <a:normAutofit/>
          </a:bodyPr>
          <a:lstStyle/>
          <a:p>
            <a:r>
              <a:rPr lang="en-US" dirty="0">
                <a:cs typeface="Calibri Light"/>
              </a:rPr>
              <a:t>Beyond RCTs, methods that handle unobserved confounding are much more credible and more frequently used</a:t>
            </a:r>
          </a:p>
          <a:p>
            <a:endParaRPr lang="en-US" dirty="0">
              <a:cs typeface="Calibri Light"/>
            </a:endParaRPr>
          </a:p>
          <a:p>
            <a:r>
              <a:rPr lang="en-US" dirty="0">
                <a:cs typeface="Calibri Light"/>
              </a:rPr>
              <a:t>Instrumental Variables (demand, labor, education)</a:t>
            </a:r>
          </a:p>
          <a:p>
            <a:r>
              <a:rPr lang="en-US" dirty="0">
                <a:cs typeface="Calibri Light"/>
              </a:rPr>
              <a:t>Difference in Difference</a:t>
            </a:r>
          </a:p>
          <a:p>
            <a:r>
              <a:rPr lang="en-US" dirty="0">
                <a:cs typeface="Calibri Light"/>
              </a:rPr>
              <a:t>Regression Discontinuity</a:t>
            </a:r>
          </a:p>
          <a:p>
            <a:r>
              <a:rPr lang="en-US" dirty="0">
                <a:cs typeface="Calibri Light"/>
              </a:rPr>
              <a:t>Synthetic Controls (country level program evaluation)</a:t>
            </a:r>
          </a:p>
          <a:p>
            <a:endParaRPr lang="en-US" dirty="0">
              <a:cs typeface="Calibri Light"/>
            </a:endParaRPr>
          </a:p>
        </p:txBody>
      </p:sp>
    </p:spTree>
    <p:extLst>
      <p:ext uri="{BB962C8B-B14F-4D97-AF65-F5344CB8AC3E}">
        <p14:creationId xmlns:p14="http://schemas.microsoft.com/office/powerpoint/2010/main" val="343594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9A037DCF-EEC0-3130-E894-B0AFAB3C5835}"/>
              </a:ext>
            </a:extLst>
          </p:cNvPr>
          <p:cNvPicPr>
            <a:picLocks noChangeAspect="1"/>
          </p:cNvPicPr>
          <p:nvPr/>
        </p:nvPicPr>
        <p:blipFill>
          <a:blip r:embed="rId2"/>
          <a:stretch>
            <a:fillRect/>
          </a:stretch>
        </p:blipFill>
        <p:spPr>
          <a:xfrm>
            <a:off x="500108" y="602032"/>
            <a:ext cx="4873840" cy="1296481"/>
          </a:xfrm>
          <a:prstGeom prst="rect">
            <a:avLst/>
          </a:prstGeom>
        </p:spPr>
      </p:pic>
      <p:pic>
        <p:nvPicPr>
          <p:cNvPr id="4" name="Picture 4">
            <a:extLst>
              <a:ext uri="{FF2B5EF4-FFF2-40B4-BE49-F238E27FC236}">
                <a16:creationId xmlns:a16="http://schemas.microsoft.com/office/drawing/2014/main" id="{8D312941-1340-771B-4EE4-DCBD3F286851}"/>
              </a:ext>
            </a:extLst>
          </p:cNvPr>
          <p:cNvPicPr>
            <a:picLocks noChangeAspect="1"/>
          </p:cNvPicPr>
          <p:nvPr/>
        </p:nvPicPr>
        <p:blipFill>
          <a:blip r:embed="rId3"/>
          <a:stretch>
            <a:fillRect/>
          </a:stretch>
        </p:blipFill>
        <p:spPr>
          <a:xfrm>
            <a:off x="500109" y="1942815"/>
            <a:ext cx="4526132" cy="4807087"/>
          </a:xfrm>
          <a:prstGeom prst="rect">
            <a:avLst/>
          </a:prstGeom>
        </p:spPr>
      </p:pic>
      <p:pic>
        <p:nvPicPr>
          <p:cNvPr id="5" name="Picture 5" descr="Text&#10;&#10;Description automatically generated">
            <a:extLst>
              <a:ext uri="{FF2B5EF4-FFF2-40B4-BE49-F238E27FC236}">
                <a16:creationId xmlns:a16="http://schemas.microsoft.com/office/drawing/2014/main" id="{58FE975C-5BEA-A49C-F30E-2BA6538DC4E2}"/>
              </a:ext>
            </a:extLst>
          </p:cNvPr>
          <p:cNvPicPr>
            <a:picLocks noChangeAspect="1"/>
          </p:cNvPicPr>
          <p:nvPr/>
        </p:nvPicPr>
        <p:blipFill>
          <a:blip r:embed="rId4"/>
          <a:stretch>
            <a:fillRect/>
          </a:stretch>
        </p:blipFill>
        <p:spPr>
          <a:xfrm>
            <a:off x="6314982" y="2669888"/>
            <a:ext cx="5273335" cy="2435583"/>
          </a:xfrm>
          <a:prstGeom prst="rect">
            <a:avLst/>
          </a:prstGeom>
        </p:spPr>
      </p:pic>
      <p:pic>
        <p:nvPicPr>
          <p:cNvPr id="6" name="Picture 6" descr="Text&#10;&#10;Description automatically generated">
            <a:extLst>
              <a:ext uri="{FF2B5EF4-FFF2-40B4-BE49-F238E27FC236}">
                <a16:creationId xmlns:a16="http://schemas.microsoft.com/office/drawing/2014/main" id="{1C199C7D-9A85-5DEC-733A-3EFE16B3E3C3}"/>
              </a:ext>
            </a:extLst>
          </p:cNvPr>
          <p:cNvPicPr>
            <a:picLocks noChangeAspect="1"/>
          </p:cNvPicPr>
          <p:nvPr/>
        </p:nvPicPr>
        <p:blipFill>
          <a:blip r:embed="rId5"/>
          <a:stretch>
            <a:fillRect/>
          </a:stretch>
        </p:blipFill>
        <p:spPr>
          <a:xfrm>
            <a:off x="6254283" y="5906549"/>
            <a:ext cx="5672831" cy="658925"/>
          </a:xfrm>
          <a:prstGeom prst="rect">
            <a:avLst/>
          </a:prstGeom>
        </p:spPr>
      </p:pic>
      <p:sp>
        <p:nvSpPr>
          <p:cNvPr id="7" name="Rectangle: Rounded Corners 6">
            <a:extLst>
              <a:ext uri="{FF2B5EF4-FFF2-40B4-BE49-F238E27FC236}">
                <a16:creationId xmlns:a16="http://schemas.microsoft.com/office/drawing/2014/main" id="{4D772269-64A9-ECE5-66B4-173B41855C8A}"/>
              </a:ext>
            </a:extLst>
          </p:cNvPr>
          <p:cNvSpPr/>
          <p:nvPr/>
        </p:nvSpPr>
        <p:spPr>
          <a:xfrm>
            <a:off x="532660" y="6059009"/>
            <a:ext cx="4342660" cy="7102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6201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graphical user interface&#10;&#10;Description automatically generated">
            <a:extLst>
              <a:ext uri="{FF2B5EF4-FFF2-40B4-BE49-F238E27FC236}">
                <a16:creationId xmlns:a16="http://schemas.microsoft.com/office/drawing/2014/main" id="{CE118C19-9C0A-BD56-88A3-010925428F80}"/>
              </a:ext>
            </a:extLst>
          </p:cNvPr>
          <p:cNvPicPr>
            <a:picLocks noChangeAspect="1"/>
          </p:cNvPicPr>
          <p:nvPr/>
        </p:nvPicPr>
        <p:blipFill>
          <a:blip r:embed="rId2"/>
          <a:stretch>
            <a:fillRect/>
          </a:stretch>
        </p:blipFill>
        <p:spPr>
          <a:xfrm>
            <a:off x="744245" y="1679305"/>
            <a:ext cx="4474344" cy="5008592"/>
          </a:xfrm>
          <a:prstGeom prst="rect">
            <a:avLst/>
          </a:prstGeom>
        </p:spPr>
      </p:pic>
      <p:pic>
        <p:nvPicPr>
          <p:cNvPr id="3" name="Picture 3" descr="Graphical user interface, text&#10;&#10;Description automatically generated">
            <a:extLst>
              <a:ext uri="{FF2B5EF4-FFF2-40B4-BE49-F238E27FC236}">
                <a16:creationId xmlns:a16="http://schemas.microsoft.com/office/drawing/2014/main" id="{A01B0DBD-046A-32E6-079B-BFE0F0905AE2}"/>
              </a:ext>
            </a:extLst>
          </p:cNvPr>
          <p:cNvPicPr>
            <a:picLocks noChangeAspect="1"/>
          </p:cNvPicPr>
          <p:nvPr/>
        </p:nvPicPr>
        <p:blipFill>
          <a:blip r:embed="rId3"/>
          <a:stretch>
            <a:fillRect/>
          </a:stretch>
        </p:blipFill>
        <p:spPr>
          <a:xfrm>
            <a:off x="6056050" y="2912669"/>
            <a:ext cx="4925627" cy="2970952"/>
          </a:xfrm>
          <a:prstGeom prst="rect">
            <a:avLst/>
          </a:prstGeom>
        </p:spPr>
      </p:pic>
      <p:sp>
        <p:nvSpPr>
          <p:cNvPr id="5" name="Rectangle: Rounded Corners 4">
            <a:extLst>
              <a:ext uri="{FF2B5EF4-FFF2-40B4-BE49-F238E27FC236}">
                <a16:creationId xmlns:a16="http://schemas.microsoft.com/office/drawing/2014/main" id="{0D18A82A-DBC6-91FF-6209-7F60ED6913DC}"/>
              </a:ext>
            </a:extLst>
          </p:cNvPr>
          <p:cNvSpPr/>
          <p:nvPr/>
        </p:nvSpPr>
        <p:spPr>
          <a:xfrm>
            <a:off x="843378" y="3699029"/>
            <a:ext cx="4342660" cy="96174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a:extLst>
              <a:ext uri="{FF2B5EF4-FFF2-40B4-BE49-F238E27FC236}">
                <a16:creationId xmlns:a16="http://schemas.microsoft.com/office/drawing/2014/main" id="{442A14F2-C922-8E29-6BFB-EF92F5425AD5}"/>
              </a:ext>
            </a:extLst>
          </p:cNvPr>
          <p:cNvPicPr>
            <a:picLocks noChangeAspect="1"/>
          </p:cNvPicPr>
          <p:nvPr/>
        </p:nvPicPr>
        <p:blipFill>
          <a:blip r:embed="rId4"/>
          <a:stretch>
            <a:fillRect/>
          </a:stretch>
        </p:blipFill>
        <p:spPr>
          <a:xfrm>
            <a:off x="500108" y="602032"/>
            <a:ext cx="4873840" cy="1296481"/>
          </a:xfrm>
          <a:prstGeom prst="rect">
            <a:avLst/>
          </a:prstGeom>
        </p:spPr>
      </p:pic>
    </p:spTree>
    <p:extLst>
      <p:ext uri="{BB962C8B-B14F-4D97-AF65-F5344CB8AC3E}">
        <p14:creationId xmlns:p14="http://schemas.microsoft.com/office/powerpoint/2010/main" val="2314642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A3F228EC-1932-D080-6DEF-5254154C3D9C}"/>
              </a:ext>
            </a:extLst>
          </p:cNvPr>
          <p:cNvPicPr>
            <a:picLocks noChangeAspect="1"/>
          </p:cNvPicPr>
          <p:nvPr/>
        </p:nvPicPr>
        <p:blipFill>
          <a:blip r:embed="rId2"/>
          <a:stretch>
            <a:fillRect/>
          </a:stretch>
        </p:blipFill>
        <p:spPr>
          <a:xfrm>
            <a:off x="6559118" y="1782517"/>
            <a:ext cx="4688889" cy="2900868"/>
          </a:xfrm>
          <a:prstGeom prst="rect">
            <a:avLst/>
          </a:prstGeom>
        </p:spPr>
      </p:pic>
      <p:pic>
        <p:nvPicPr>
          <p:cNvPr id="3" name="Picture 3">
            <a:extLst>
              <a:ext uri="{FF2B5EF4-FFF2-40B4-BE49-F238E27FC236}">
                <a16:creationId xmlns:a16="http://schemas.microsoft.com/office/drawing/2014/main" id="{2478B176-2521-4A8E-4485-5DFA8479CA6C}"/>
              </a:ext>
            </a:extLst>
          </p:cNvPr>
          <p:cNvPicPr>
            <a:picLocks noChangeAspect="1"/>
          </p:cNvPicPr>
          <p:nvPr/>
        </p:nvPicPr>
        <p:blipFill>
          <a:blip r:embed="rId3"/>
          <a:stretch>
            <a:fillRect/>
          </a:stretch>
        </p:blipFill>
        <p:spPr>
          <a:xfrm>
            <a:off x="6559118" y="4982791"/>
            <a:ext cx="4711084" cy="1161098"/>
          </a:xfrm>
          <a:prstGeom prst="rect">
            <a:avLst/>
          </a:prstGeom>
        </p:spPr>
      </p:pic>
      <p:pic>
        <p:nvPicPr>
          <p:cNvPr id="5" name="Picture 3" descr="Graphical user interface, text, application, email, website&#10;&#10;Description automatically generated">
            <a:extLst>
              <a:ext uri="{FF2B5EF4-FFF2-40B4-BE49-F238E27FC236}">
                <a16:creationId xmlns:a16="http://schemas.microsoft.com/office/drawing/2014/main" id="{5130CD04-4C69-CEB0-7B37-C79359D87339}"/>
              </a:ext>
            </a:extLst>
          </p:cNvPr>
          <p:cNvPicPr>
            <a:picLocks noChangeAspect="1"/>
          </p:cNvPicPr>
          <p:nvPr/>
        </p:nvPicPr>
        <p:blipFill>
          <a:blip r:embed="rId4"/>
          <a:stretch>
            <a:fillRect/>
          </a:stretch>
        </p:blipFill>
        <p:spPr>
          <a:xfrm>
            <a:off x="500108" y="602032"/>
            <a:ext cx="4873840" cy="1296481"/>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F499AB73-398A-5BAE-7E97-81704227C9C5}"/>
              </a:ext>
            </a:extLst>
          </p:cNvPr>
          <p:cNvPicPr>
            <a:picLocks noChangeAspect="1"/>
          </p:cNvPicPr>
          <p:nvPr/>
        </p:nvPicPr>
        <p:blipFill>
          <a:blip r:embed="rId5"/>
          <a:stretch>
            <a:fillRect/>
          </a:stretch>
        </p:blipFill>
        <p:spPr>
          <a:xfrm>
            <a:off x="448323" y="1901705"/>
            <a:ext cx="4555723" cy="4904104"/>
          </a:xfrm>
          <a:prstGeom prst="rect">
            <a:avLst/>
          </a:prstGeom>
        </p:spPr>
      </p:pic>
      <p:sp>
        <p:nvSpPr>
          <p:cNvPr id="8" name="Rectangle: Rounded Corners 7">
            <a:extLst>
              <a:ext uri="{FF2B5EF4-FFF2-40B4-BE49-F238E27FC236}">
                <a16:creationId xmlns:a16="http://schemas.microsoft.com/office/drawing/2014/main" id="{67FFA951-557C-E403-632E-74B1B447AC5E}"/>
              </a:ext>
            </a:extLst>
          </p:cNvPr>
          <p:cNvSpPr/>
          <p:nvPr/>
        </p:nvSpPr>
        <p:spPr>
          <a:xfrm>
            <a:off x="503067" y="4431436"/>
            <a:ext cx="4571999" cy="762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82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2BCBE-6468-B80F-2E58-574732547D14}"/>
              </a:ext>
            </a:extLst>
          </p:cNvPr>
          <p:cNvPicPr>
            <a:picLocks noChangeAspect="1"/>
          </p:cNvPicPr>
          <p:nvPr/>
        </p:nvPicPr>
        <p:blipFill>
          <a:blip r:embed="rId2"/>
          <a:stretch>
            <a:fillRect/>
          </a:stretch>
        </p:blipFill>
        <p:spPr>
          <a:xfrm>
            <a:off x="643467" y="1725084"/>
            <a:ext cx="10905066" cy="3407830"/>
          </a:xfrm>
          <a:prstGeom prst="rect">
            <a:avLst/>
          </a:prstGeom>
        </p:spPr>
      </p:pic>
    </p:spTree>
    <p:extLst>
      <p:ext uri="{BB962C8B-B14F-4D97-AF65-F5344CB8AC3E}">
        <p14:creationId xmlns:p14="http://schemas.microsoft.com/office/powerpoint/2010/main" val="5590996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44C8-9DCF-BB70-FB7B-B3231ED40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E316D0-E967-62FA-B2BC-A8F7BEE568C8}"/>
              </a:ext>
            </a:extLst>
          </p:cNvPr>
          <p:cNvSpPr>
            <a:spLocks noGrp="1"/>
          </p:cNvSpPr>
          <p:nvPr>
            <p:ph idx="1"/>
          </p:nvPr>
        </p:nvSpPr>
        <p:spPr/>
        <p:txBody>
          <a:bodyPr vert="horz" lIns="91440" tIns="45720" rIns="91440" bIns="45720" rtlCol="0" anchor="t">
            <a:normAutofit lnSpcReduction="10000"/>
          </a:bodyPr>
          <a:lstStyle/>
          <a:p>
            <a:r>
              <a:rPr lang="en-US" dirty="0">
                <a:cs typeface="Calibri Light"/>
              </a:rPr>
              <a:t>Believing that if you blindly control for a gazillion of features you have addressed unobserved confounding</a:t>
            </a:r>
          </a:p>
          <a:p>
            <a:endParaRPr lang="en-US" dirty="0">
              <a:cs typeface="Calibri Light"/>
            </a:endParaRPr>
          </a:p>
          <a:p>
            <a:r>
              <a:rPr lang="en-US" dirty="0">
                <a:cs typeface="Calibri Light"/>
              </a:rPr>
              <a:t>Trying to extra heterogeneity from very few samples</a:t>
            </a:r>
          </a:p>
          <a:p>
            <a:endParaRPr lang="en-US" dirty="0">
              <a:cs typeface="Calibri Light"/>
            </a:endParaRPr>
          </a:p>
          <a:p>
            <a:r>
              <a:rPr lang="en-US" dirty="0">
                <a:cs typeface="Calibri Light"/>
              </a:rPr>
              <a:t>Blindly using recent causal ml techniques as if it was a predictive problem without understanding anything about the data</a:t>
            </a:r>
          </a:p>
          <a:p>
            <a:endParaRPr lang="en-US" dirty="0">
              <a:cs typeface="Calibri Light"/>
            </a:endParaRPr>
          </a:p>
          <a:p>
            <a:r>
              <a:rPr lang="en-US" dirty="0">
                <a:cs typeface="Calibri Light"/>
              </a:rPr>
              <a:t>Believing that if you use machine learning to control, you fixed your unobserved confounding problem</a:t>
            </a:r>
          </a:p>
        </p:txBody>
      </p:sp>
      <p:pic>
        <p:nvPicPr>
          <p:cNvPr id="5" name="Picture 2" descr="Graphical user interface, text, application&#10;&#10;Description automatically generated">
            <a:extLst>
              <a:ext uri="{FF2B5EF4-FFF2-40B4-BE49-F238E27FC236}">
                <a16:creationId xmlns:a16="http://schemas.microsoft.com/office/drawing/2014/main" id="{E73DF04C-9263-5B20-D995-2114D40C0F80}"/>
              </a:ext>
            </a:extLst>
          </p:cNvPr>
          <p:cNvPicPr>
            <a:picLocks noChangeAspect="1"/>
          </p:cNvPicPr>
          <p:nvPr/>
        </p:nvPicPr>
        <p:blipFill>
          <a:blip r:embed="rId2"/>
          <a:stretch>
            <a:fillRect/>
          </a:stretch>
        </p:blipFill>
        <p:spPr>
          <a:xfrm>
            <a:off x="729450" y="404175"/>
            <a:ext cx="11354538" cy="1263107"/>
          </a:xfrm>
          <a:prstGeom prst="rect">
            <a:avLst/>
          </a:prstGeom>
        </p:spPr>
      </p:pic>
    </p:spTree>
    <p:extLst>
      <p:ext uri="{BB962C8B-B14F-4D97-AF65-F5344CB8AC3E}">
        <p14:creationId xmlns:p14="http://schemas.microsoft.com/office/powerpoint/2010/main" val="4031932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6078-5EAE-D1D4-AB91-49521F18C6C4}"/>
              </a:ext>
            </a:extLst>
          </p:cNvPr>
          <p:cNvSpPr>
            <a:spLocks noGrp="1"/>
          </p:cNvSpPr>
          <p:nvPr>
            <p:ph type="title"/>
          </p:nvPr>
        </p:nvSpPr>
        <p:spPr/>
        <p:txBody>
          <a:bodyPr/>
          <a:lstStyle/>
          <a:p>
            <a:endParaRPr lang="en-US"/>
          </a:p>
        </p:txBody>
      </p:sp>
      <p:pic>
        <p:nvPicPr>
          <p:cNvPr id="5" name="Picture 5" descr="Graphical user interface, application&#10;&#10;Description automatically generated">
            <a:extLst>
              <a:ext uri="{FF2B5EF4-FFF2-40B4-BE49-F238E27FC236}">
                <a16:creationId xmlns:a16="http://schemas.microsoft.com/office/drawing/2014/main" id="{F70407C3-CFE2-5E07-B108-AE00CFD0A2FD}"/>
              </a:ext>
            </a:extLst>
          </p:cNvPr>
          <p:cNvPicPr>
            <a:picLocks noGrp="1" noChangeAspect="1"/>
          </p:cNvPicPr>
          <p:nvPr>
            <p:ph idx="1"/>
          </p:nvPr>
        </p:nvPicPr>
        <p:blipFill>
          <a:blip r:embed="rId2"/>
          <a:stretch>
            <a:fillRect/>
          </a:stretch>
        </p:blipFill>
        <p:spPr>
          <a:xfrm>
            <a:off x="968591" y="476442"/>
            <a:ext cx="8420100" cy="1057275"/>
          </a:xfrm>
        </p:spPr>
      </p:pic>
      <p:pic>
        <p:nvPicPr>
          <p:cNvPr id="6" name="Picture 6" descr="Text, letter&#10;&#10;Description automatically generated">
            <a:extLst>
              <a:ext uri="{FF2B5EF4-FFF2-40B4-BE49-F238E27FC236}">
                <a16:creationId xmlns:a16="http://schemas.microsoft.com/office/drawing/2014/main" id="{F8629529-501D-5EB6-87C0-DBFB07FB8E16}"/>
              </a:ext>
            </a:extLst>
          </p:cNvPr>
          <p:cNvPicPr>
            <a:picLocks noChangeAspect="1"/>
          </p:cNvPicPr>
          <p:nvPr/>
        </p:nvPicPr>
        <p:blipFill>
          <a:blip r:embed="rId3"/>
          <a:stretch>
            <a:fillRect/>
          </a:stretch>
        </p:blipFill>
        <p:spPr>
          <a:xfrm>
            <a:off x="3266982" y="1791101"/>
            <a:ext cx="5458287" cy="4962556"/>
          </a:xfrm>
          <a:prstGeom prst="rect">
            <a:avLst/>
          </a:prstGeom>
        </p:spPr>
      </p:pic>
    </p:spTree>
    <p:extLst>
      <p:ext uri="{BB962C8B-B14F-4D97-AF65-F5344CB8AC3E}">
        <p14:creationId xmlns:p14="http://schemas.microsoft.com/office/powerpoint/2010/main" val="336665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5E0E-3C4D-97C8-0B4D-1F87A19BB119}"/>
              </a:ext>
            </a:extLst>
          </p:cNvPr>
          <p:cNvSpPr>
            <a:spLocks noGrp="1"/>
          </p:cNvSpPr>
          <p:nvPr>
            <p:ph type="title"/>
          </p:nvPr>
        </p:nvSpPr>
        <p:spPr>
          <a:xfrm>
            <a:off x="7555636" y="2392193"/>
            <a:ext cx="4168067" cy="2183738"/>
          </a:xfrm>
        </p:spPr>
        <p:txBody>
          <a:bodyPr>
            <a:noAutofit/>
          </a:bodyPr>
          <a:lstStyle/>
          <a:p>
            <a:r>
              <a:rPr lang="en-US" sz="1800" dirty="0">
                <a:cs typeface="Calibri Light"/>
              </a:rPr>
              <a:t>Yes, if you assume such a linear SEM this is the implicit assumption on the potential outcomes! (quite restrictive indeed)</a:t>
            </a:r>
            <a:br>
              <a:rPr lang="en-US" sz="1800" dirty="0">
                <a:cs typeface="Calibri Light"/>
              </a:rPr>
            </a:br>
            <a:br>
              <a:rPr lang="en-US" sz="1800" dirty="0">
                <a:cs typeface="Calibri Light"/>
              </a:rPr>
            </a:br>
            <a:r>
              <a:rPr lang="en-US" sz="1800" dirty="0">
                <a:cs typeface="Calibri Light"/>
              </a:rPr>
              <a:t>Can be relaxed if we only assume that the epsilon is un-correlated with all the other variables, not just independent. Then that implicitly allows for epsilon to depend on treatment d, but should always be mean zero</a:t>
            </a:r>
          </a:p>
        </p:txBody>
      </p:sp>
      <p:pic>
        <p:nvPicPr>
          <p:cNvPr id="5" name="Picture 5">
            <a:extLst>
              <a:ext uri="{FF2B5EF4-FFF2-40B4-BE49-F238E27FC236}">
                <a16:creationId xmlns:a16="http://schemas.microsoft.com/office/drawing/2014/main" id="{D6BFADDB-B330-A74E-7B90-5072FF852E6C}"/>
              </a:ext>
            </a:extLst>
          </p:cNvPr>
          <p:cNvPicPr>
            <a:picLocks noGrp="1" noChangeAspect="1"/>
          </p:cNvPicPr>
          <p:nvPr>
            <p:ph idx="1"/>
          </p:nvPr>
        </p:nvPicPr>
        <p:blipFill>
          <a:blip r:embed="rId2"/>
          <a:stretch>
            <a:fillRect/>
          </a:stretch>
        </p:blipFill>
        <p:spPr>
          <a:xfrm>
            <a:off x="1244728" y="1063625"/>
            <a:ext cx="6255048" cy="4351338"/>
          </a:xfrm>
        </p:spPr>
      </p:pic>
    </p:spTree>
    <p:extLst>
      <p:ext uri="{BB962C8B-B14F-4D97-AF65-F5344CB8AC3E}">
        <p14:creationId xmlns:p14="http://schemas.microsoft.com/office/powerpoint/2010/main" val="1556463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69241052-8FE8-11A0-7B50-2041020E9351}"/>
              </a:ext>
            </a:extLst>
          </p:cNvPr>
          <p:cNvPicPr>
            <a:picLocks noGrp="1" noChangeAspect="1"/>
          </p:cNvPicPr>
          <p:nvPr>
            <p:ph idx="1"/>
          </p:nvPr>
        </p:nvPicPr>
        <p:blipFill>
          <a:blip r:embed="rId2"/>
          <a:stretch>
            <a:fillRect/>
          </a:stretch>
        </p:blipFill>
        <p:spPr>
          <a:xfrm>
            <a:off x="840095" y="519906"/>
            <a:ext cx="8543925" cy="2390775"/>
          </a:xfrm>
        </p:spPr>
      </p:pic>
      <p:sp>
        <p:nvSpPr>
          <p:cNvPr id="6" name="Content Placeholder 2">
            <a:extLst>
              <a:ext uri="{FF2B5EF4-FFF2-40B4-BE49-F238E27FC236}">
                <a16:creationId xmlns:a16="http://schemas.microsoft.com/office/drawing/2014/main" id="{781D0899-5359-EDB4-806C-B552FDA6E238}"/>
              </a:ext>
            </a:extLst>
          </p:cNvPr>
          <p:cNvSpPr txBox="1">
            <a:spLocks/>
          </p:cNvSpPr>
          <p:nvPr/>
        </p:nvSpPr>
        <p:spPr>
          <a:xfrm>
            <a:off x="838200" y="2876149"/>
            <a:ext cx="10515600" cy="3300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Light"/>
            </a:endParaRPr>
          </a:p>
          <a:p>
            <a:r>
              <a:rPr lang="en-US" dirty="0">
                <a:cs typeface="Calibri Light"/>
              </a:rPr>
              <a:t>If you have a strong predictor of the treatment that was omitted by the single lasso due to regularization (as other factors were much stronger for the outcome), it is as if you did not control for that variable. This yields strong confounding bias.</a:t>
            </a:r>
            <a:endParaRPr lang="en-US"/>
          </a:p>
          <a:p>
            <a:endParaRPr lang="en-US" dirty="0">
              <a:cs typeface="Calibri Light"/>
            </a:endParaRPr>
          </a:p>
        </p:txBody>
      </p:sp>
    </p:spTree>
    <p:extLst>
      <p:ext uri="{BB962C8B-B14F-4D97-AF65-F5344CB8AC3E}">
        <p14:creationId xmlns:p14="http://schemas.microsoft.com/office/powerpoint/2010/main" val="23302009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2B41-F9DC-8B4C-703C-C381DAF17CD2}"/>
              </a:ext>
            </a:extLst>
          </p:cNvPr>
          <p:cNvSpPr>
            <a:spLocks noGrp="1"/>
          </p:cNvSpPr>
          <p:nvPr>
            <p:ph type="title"/>
          </p:nvPr>
        </p:nvSpPr>
        <p:spPr/>
        <p:txBody>
          <a:bodyPr/>
          <a:lstStyle/>
          <a:p>
            <a:endParaRPr lang="en-US"/>
          </a:p>
        </p:txBody>
      </p:sp>
      <p:pic>
        <p:nvPicPr>
          <p:cNvPr id="4" name="Picture 4" descr="Chart&#10;&#10;Description automatically generated">
            <a:extLst>
              <a:ext uri="{FF2B5EF4-FFF2-40B4-BE49-F238E27FC236}">
                <a16:creationId xmlns:a16="http://schemas.microsoft.com/office/drawing/2014/main" id="{72DC980F-5FFC-AA76-874E-235EB17EC91F}"/>
              </a:ext>
            </a:extLst>
          </p:cNvPr>
          <p:cNvPicPr>
            <a:picLocks noGrp="1" noChangeAspect="1"/>
          </p:cNvPicPr>
          <p:nvPr>
            <p:ph idx="1"/>
          </p:nvPr>
        </p:nvPicPr>
        <p:blipFill>
          <a:blip r:embed="rId2"/>
          <a:stretch>
            <a:fillRect/>
          </a:stretch>
        </p:blipFill>
        <p:spPr>
          <a:xfrm>
            <a:off x="225530" y="2454459"/>
            <a:ext cx="7376086" cy="3530154"/>
          </a:xfrm>
        </p:spPr>
      </p:pic>
      <p:pic>
        <p:nvPicPr>
          <p:cNvPr id="5" name="Picture 5">
            <a:extLst>
              <a:ext uri="{FF2B5EF4-FFF2-40B4-BE49-F238E27FC236}">
                <a16:creationId xmlns:a16="http://schemas.microsoft.com/office/drawing/2014/main" id="{F9FEC79D-059B-4BE3-6460-4C96D6C537CA}"/>
              </a:ext>
            </a:extLst>
          </p:cNvPr>
          <p:cNvPicPr>
            <a:picLocks noChangeAspect="1"/>
          </p:cNvPicPr>
          <p:nvPr/>
        </p:nvPicPr>
        <p:blipFill>
          <a:blip r:embed="rId3"/>
          <a:stretch>
            <a:fillRect/>
          </a:stretch>
        </p:blipFill>
        <p:spPr>
          <a:xfrm>
            <a:off x="951390" y="472907"/>
            <a:ext cx="4822054" cy="977681"/>
          </a:xfrm>
          <a:prstGeom prst="rect">
            <a:avLst/>
          </a:prstGeom>
        </p:spPr>
      </p:pic>
      <p:pic>
        <p:nvPicPr>
          <p:cNvPr id="6" name="Picture 6" descr="Text, letter&#10;&#10;Description automatically generated">
            <a:extLst>
              <a:ext uri="{FF2B5EF4-FFF2-40B4-BE49-F238E27FC236}">
                <a16:creationId xmlns:a16="http://schemas.microsoft.com/office/drawing/2014/main" id="{3E08D1DB-CC01-C01C-E513-5EB9B04CDFBA}"/>
              </a:ext>
            </a:extLst>
          </p:cNvPr>
          <p:cNvPicPr>
            <a:picLocks noChangeAspect="1"/>
          </p:cNvPicPr>
          <p:nvPr/>
        </p:nvPicPr>
        <p:blipFill>
          <a:blip r:embed="rId4"/>
          <a:stretch>
            <a:fillRect/>
          </a:stretch>
        </p:blipFill>
        <p:spPr>
          <a:xfrm>
            <a:off x="8245875" y="592409"/>
            <a:ext cx="3164889" cy="2366248"/>
          </a:xfrm>
          <a:prstGeom prst="rect">
            <a:avLst/>
          </a:prstGeom>
        </p:spPr>
      </p:pic>
      <p:pic>
        <p:nvPicPr>
          <p:cNvPr id="7" name="Picture 7" descr="Text, letter&#10;&#10;Description automatically generated">
            <a:extLst>
              <a:ext uri="{FF2B5EF4-FFF2-40B4-BE49-F238E27FC236}">
                <a16:creationId xmlns:a16="http://schemas.microsoft.com/office/drawing/2014/main" id="{6B192EB7-D52A-D0A2-FDFE-06983BB932C5}"/>
              </a:ext>
            </a:extLst>
          </p:cNvPr>
          <p:cNvPicPr>
            <a:picLocks noChangeAspect="1"/>
          </p:cNvPicPr>
          <p:nvPr/>
        </p:nvPicPr>
        <p:blipFill>
          <a:blip r:embed="rId5"/>
          <a:stretch>
            <a:fillRect/>
          </a:stretch>
        </p:blipFill>
        <p:spPr>
          <a:xfrm>
            <a:off x="8312458" y="3537228"/>
            <a:ext cx="3357238" cy="1292748"/>
          </a:xfrm>
          <a:prstGeom prst="rect">
            <a:avLst/>
          </a:prstGeom>
        </p:spPr>
      </p:pic>
      <p:pic>
        <p:nvPicPr>
          <p:cNvPr id="8" name="Picture 8" descr="A picture containing calendar&#10;&#10;Description automatically generated">
            <a:extLst>
              <a:ext uri="{FF2B5EF4-FFF2-40B4-BE49-F238E27FC236}">
                <a16:creationId xmlns:a16="http://schemas.microsoft.com/office/drawing/2014/main" id="{2EDA8452-6BF7-5131-25D9-15536B4259FD}"/>
              </a:ext>
            </a:extLst>
          </p:cNvPr>
          <p:cNvPicPr>
            <a:picLocks noChangeAspect="1"/>
          </p:cNvPicPr>
          <p:nvPr/>
        </p:nvPicPr>
        <p:blipFill>
          <a:blip r:embed="rId6"/>
          <a:stretch>
            <a:fillRect/>
          </a:stretch>
        </p:blipFill>
        <p:spPr>
          <a:xfrm>
            <a:off x="8216283" y="5274619"/>
            <a:ext cx="3542190" cy="1176684"/>
          </a:xfrm>
          <a:prstGeom prst="rect">
            <a:avLst/>
          </a:prstGeom>
        </p:spPr>
      </p:pic>
    </p:spTree>
    <p:extLst>
      <p:ext uri="{BB962C8B-B14F-4D97-AF65-F5344CB8AC3E}">
        <p14:creationId xmlns:p14="http://schemas.microsoft.com/office/powerpoint/2010/main" val="21366293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5FC6962A-DE56-4614-5AC1-552589F4EE87}"/>
              </a:ext>
            </a:extLst>
          </p:cNvPr>
          <p:cNvPicPr>
            <a:picLocks noGrp="1" noChangeAspect="1"/>
          </p:cNvPicPr>
          <p:nvPr>
            <p:ph idx="1"/>
          </p:nvPr>
        </p:nvPicPr>
        <p:blipFill>
          <a:blip r:embed="rId2"/>
          <a:stretch>
            <a:fillRect/>
          </a:stretch>
        </p:blipFill>
        <p:spPr>
          <a:xfrm>
            <a:off x="1697253" y="820729"/>
            <a:ext cx="8486775" cy="1419225"/>
          </a:xfrm>
        </p:spPr>
      </p:pic>
      <p:pic>
        <p:nvPicPr>
          <p:cNvPr id="3" name="Picture 4" descr="Background pattern&#10;&#10;Description automatically generated">
            <a:extLst>
              <a:ext uri="{FF2B5EF4-FFF2-40B4-BE49-F238E27FC236}">
                <a16:creationId xmlns:a16="http://schemas.microsoft.com/office/drawing/2014/main" id="{6A58F102-9BD8-012B-8A9B-C065E016D450}"/>
              </a:ext>
            </a:extLst>
          </p:cNvPr>
          <p:cNvPicPr>
            <a:picLocks noChangeAspect="1"/>
          </p:cNvPicPr>
          <p:nvPr/>
        </p:nvPicPr>
        <p:blipFill>
          <a:blip r:embed="rId3"/>
          <a:stretch>
            <a:fillRect/>
          </a:stretch>
        </p:blipFill>
        <p:spPr>
          <a:xfrm>
            <a:off x="8275468" y="3078726"/>
            <a:ext cx="2743200" cy="1514336"/>
          </a:xfrm>
          <a:prstGeom prst="rect">
            <a:avLst/>
          </a:prstGeom>
        </p:spPr>
      </p:pic>
      <p:sp>
        <p:nvSpPr>
          <p:cNvPr id="5" name="TextBox 4">
            <a:extLst>
              <a:ext uri="{FF2B5EF4-FFF2-40B4-BE49-F238E27FC236}">
                <a16:creationId xmlns:a16="http://schemas.microsoft.com/office/drawing/2014/main" id="{642448C6-06BB-3F92-CFBB-D28D94E2F519}"/>
              </a:ext>
            </a:extLst>
          </p:cNvPr>
          <p:cNvSpPr txBox="1"/>
          <p:nvPr/>
        </p:nvSpPr>
        <p:spPr>
          <a:xfrm>
            <a:off x="8253274" y="521267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http://networks.ece.mcgill.ca/sites/default/files/A%20Tutorial%20on%20Causal%20Inference%20in%20Dynamical%20Systems.pdf</a:t>
            </a:r>
            <a:endParaRPr lang="en-US"/>
          </a:p>
          <a:p>
            <a:endParaRPr lang="en-US" dirty="0">
              <a:ea typeface="Calibri"/>
              <a:cs typeface="Calibri"/>
            </a:endParaRPr>
          </a:p>
        </p:txBody>
      </p:sp>
      <p:sp>
        <p:nvSpPr>
          <p:cNvPr id="6" name="TextBox 5">
            <a:extLst>
              <a:ext uri="{FF2B5EF4-FFF2-40B4-BE49-F238E27FC236}">
                <a16:creationId xmlns:a16="http://schemas.microsoft.com/office/drawing/2014/main" id="{C116912F-A6EB-E40D-6905-1A6A2ECBAF2C}"/>
              </a:ext>
            </a:extLst>
          </p:cNvPr>
          <p:cNvSpPr txBox="1"/>
          <p:nvPr/>
        </p:nvSpPr>
        <p:spPr>
          <a:xfrm>
            <a:off x="1580225" y="521267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https://sites.google.com/view/caudyn2022</a:t>
            </a:r>
            <a:endParaRPr lang="en-US"/>
          </a:p>
          <a:p>
            <a:endParaRPr lang="en-US" dirty="0">
              <a:ea typeface="Calibri"/>
              <a:cs typeface="Calibri"/>
            </a:endParaRPr>
          </a:p>
        </p:txBody>
      </p:sp>
      <p:pic>
        <p:nvPicPr>
          <p:cNvPr id="7" name="Picture 7" descr="Text&#10;&#10;Description automatically generated">
            <a:extLst>
              <a:ext uri="{FF2B5EF4-FFF2-40B4-BE49-F238E27FC236}">
                <a16:creationId xmlns:a16="http://schemas.microsoft.com/office/drawing/2014/main" id="{A898F4F9-096C-7809-4FF3-2DC90A954EA5}"/>
              </a:ext>
            </a:extLst>
          </p:cNvPr>
          <p:cNvPicPr>
            <a:picLocks noChangeAspect="1"/>
          </p:cNvPicPr>
          <p:nvPr/>
        </p:nvPicPr>
        <p:blipFill>
          <a:blip r:embed="rId6"/>
          <a:stretch>
            <a:fillRect/>
          </a:stretch>
        </p:blipFill>
        <p:spPr>
          <a:xfrm>
            <a:off x="1128943" y="2948599"/>
            <a:ext cx="5621044" cy="1781986"/>
          </a:xfrm>
          <a:prstGeom prst="rect">
            <a:avLst/>
          </a:prstGeom>
        </p:spPr>
      </p:pic>
    </p:spTree>
    <p:extLst>
      <p:ext uri="{BB962C8B-B14F-4D97-AF65-F5344CB8AC3E}">
        <p14:creationId xmlns:p14="http://schemas.microsoft.com/office/powerpoint/2010/main" val="42371752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CFD488-8355-5C89-771A-262FF664AB1A}"/>
              </a:ext>
            </a:extLst>
          </p:cNvPr>
          <p:cNvSpPr>
            <a:spLocks noGrp="1"/>
          </p:cNvSpPr>
          <p:nvPr>
            <p:ph idx="1"/>
          </p:nvPr>
        </p:nvSpPr>
        <p:spPr>
          <a:xfrm>
            <a:off x="838200" y="2210324"/>
            <a:ext cx="10515600" cy="3966639"/>
          </a:xfrm>
        </p:spPr>
        <p:txBody>
          <a:bodyPr vert="horz" lIns="91440" tIns="45720" rIns="91440" bIns="45720" rtlCol="0" anchor="t">
            <a:normAutofit/>
          </a:bodyPr>
          <a:lstStyle/>
          <a:p>
            <a:r>
              <a:rPr lang="en-US" dirty="0">
                <a:ea typeface="Calibri Light" panose="020F0302020204030204"/>
                <a:cs typeface="Calibri Light" panose="020F0302020204030204"/>
              </a:rPr>
              <a:t>Double lasso for ATE (for continuous treatments); Doubly Robust (for categorical)</a:t>
            </a:r>
          </a:p>
          <a:p>
            <a:endParaRPr lang="en-US" dirty="0">
              <a:ea typeface="Calibri Light" panose="020F0302020204030204"/>
              <a:cs typeface="Calibri Light" panose="020F0302020204030204"/>
            </a:endParaRPr>
          </a:p>
          <a:p>
            <a:r>
              <a:rPr lang="en-US" dirty="0">
                <a:ea typeface="Calibri Light" panose="020F0302020204030204"/>
                <a:cs typeface="Calibri Light" panose="020F0302020204030204"/>
              </a:rPr>
              <a:t>Double lasso with feature interactions for quickly seeing if there is heterogeneity</a:t>
            </a:r>
            <a:endParaRPr lang="en-US"/>
          </a:p>
          <a:p>
            <a:endParaRPr lang="en-US" dirty="0">
              <a:ea typeface="Calibri Light" panose="020F0302020204030204"/>
              <a:cs typeface="Calibri Light" panose="020F0302020204030204"/>
            </a:endParaRPr>
          </a:p>
          <a:p>
            <a:r>
              <a:rPr lang="en-US" dirty="0">
                <a:ea typeface="Calibri Light" panose="020F0302020204030204"/>
                <a:cs typeface="Calibri Light" panose="020F0302020204030204"/>
              </a:rPr>
              <a:t>Generic meta learners with out of sample doubly robust validation for more flexible heterogeneity</a:t>
            </a:r>
          </a:p>
          <a:p>
            <a:endParaRPr lang="en-US" dirty="0">
              <a:ea typeface="Calibri Light" panose="020F0302020204030204"/>
              <a:cs typeface="Calibri Light" panose="020F0302020204030204"/>
            </a:endParaRPr>
          </a:p>
        </p:txBody>
      </p:sp>
      <p:pic>
        <p:nvPicPr>
          <p:cNvPr id="5" name="Picture 5" descr="Graphical user interface, text, application&#10;&#10;Description automatically generated">
            <a:extLst>
              <a:ext uri="{FF2B5EF4-FFF2-40B4-BE49-F238E27FC236}">
                <a16:creationId xmlns:a16="http://schemas.microsoft.com/office/drawing/2014/main" id="{608A12CB-B6C8-C572-456E-61F09025AC2E}"/>
              </a:ext>
            </a:extLst>
          </p:cNvPr>
          <p:cNvPicPr>
            <a:picLocks noChangeAspect="1"/>
          </p:cNvPicPr>
          <p:nvPr/>
        </p:nvPicPr>
        <p:blipFill>
          <a:blip r:embed="rId2"/>
          <a:stretch>
            <a:fillRect/>
          </a:stretch>
        </p:blipFill>
        <p:spPr>
          <a:xfrm>
            <a:off x="810827" y="409602"/>
            <a:ext cx="8373122" cy="1296640"/>
          </a:xfrm>
          <a:prstGeom prst="rect">
            <a:avLst/>
          </a:prstGeom>
        </p:spPr>
      </p:pic>
    </p:spTree>
    <p:extLst>
      <p:ext uri="{BB962C8B-B14F-4D97-AF65-F5344CB8AC3E}">
        <p14:creationId xmlns:p14="http://schemas.microsoft.com/office/powerpoint/2010/main" val="30595555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8DB91C-4F83-219F-0B21-8D199B4F3F00}"/>
              </a:ext>
            </a:extLst>
          </p:cNvPr>
          <p:cNvSpPr>
            <a:spLocks noGrp="1"/>
          </p:cNvSpPr>
          <p:nvPr>
            <p:ph idx="1"/>
          </p:nvPr>
        </p:nvSpPr>
        <p:spPr>
          <a:xfrm>
            <a:off x="838200" y="3601158"/>
            <a:ext cx="10515600" cy="2575805"/>
          </a:xfrm>
        </p:spPr>
        <p:txBody>
          <a:bodyPr vert="horz" lIns="91440" tIns="45720" rIns="91440" bIns="45720" rtlCol="0" anchor="t">
            <a:normAutofit fontScale="55000" lnSpcReduction="20000"/>
          </a:bodyPr>
          <a:lstStyle/>
          <a:p>
            <a:r>
              <a:rPr lang="en-US" dirty="0">
                <a:ea typeface="Calibri Light" panose="020F0302020204030204"/>
                <a:cs typeface="Calibri Light" panose="020F0302020204030204"/>
              </a:rPr>
              <a:t>Stability and calibration</a:t>
            </a:r>
          </a:p>
          <a:p>
            <a:r>
              <a:rPr lang="en-US" dirty="0">
                <a:ea typeface="Calibri Light" panose="020F0302020204030204"/>
                <a:cs typeface="Calibri Light" panose="020F0302020204030204"/>
              </a:rPr>
              <a:t>Using a small experimental sample to validate</a:t>
            </a:r>
          </a:p>
          <a:p>
            <a:r>
              <a:rPr lang="en-US" dirty="0">
                <a:ea typeface="Calibri Light" panose="020F0302020204030204"/>
                <a:cs typeface="Calibri Light" panose="020F0302020204030204"/>
              </a:rPr>
              <a:t>Using multiple observational datasets and separately estimating, with agreement</a:t>
            </a:r>
          </a:p>
          <a:p>
            <a:r>
              <a:rPr lang="en-US" dirty="0">
                <a:ea typeface="Calibri Light" panose="020F0302020204030204"/>
                <a:cs typeface="Calibri Light" panose="020F0302020204030204"/>
              </a:rPr>
              <a:t>Conformal inference cannot target expected effects, only individual (random effects) and typically will yield very large intervals</a:t>
            </a:r>
          </a:p>
          <a:p>
            <a:pPr marL="0" indent="0">
              <a:buNone/>
            </a:pPr>
            <a:r>
              <a:rPr lang="en-US" dirty="0" err="1">
                <a:ea typeface="Calibri Light" panose="020F0302020204030204"/>
                <a:cs typeface="Calibri Light" panose="020F0302020204030204"/>
              </a:rPr>
              <a:t>GoTo</a:t>
            </a:r>
            <a:r>
              <a:rPr lang="en-US" dirty="0">
                <a:ea typeface="Calibri Light" panose="020F0302020204030204"/>
                <a:cs typeface="Calibri Light" panose="020F0302020204030204"/>
              </a:rPr>
              <a:t>:</a:t>
            </a:r>
          </a:p>
          <a:p>
            <a:r>
              <a:rPr lang="en-US" dirty="0">
                <a:ea typeface="Calibri Light" panose="020F0302020204030204"/>
                <a:cs typeface="Calibri Light" panose="020F0302020204030204"/>
              </a:rPr>
              <a:t>Doubly robust ATE estimate for binary and </a:t>
            </a:r>
            <a:r>
              <a:rPr lang="en-US" dirty="0" err="1">
                <a:ea typeface="Calibri Light" panose="020F0302020204030204"/>
                <a:cs typeface="Calibri Light" panose="020F0302020204030204"/>
              </a:rPr>
              <a:t>Partialling</a:t>
            </a:r>
            <a:r>
              <a:rPr lang="en-US" dirty="0">
                <a:ea typeface="Calibri Light" panose="020F0302020204030204"/>
                <a:cs typeface="Calibri Light" panose="020F0302020204030204"/>
              </a:rPr>
              <a:t> out estimate for categorical (first with just Lasso models on expanded features and then with generic </a:t>
            </a:r>
            <a:r>
              <a:rPr lang="en-US" dirty="0" err="1">
                <a:ea typeface="Calibri Light" panose="020F0302020204030204"/>
                <a:cs typeface="Calibri Light" panose="020F0302020204030204"/>
              </a:rPr>
              <a:t>AutoML</a:t>
            </a:r>
            <a:r>
              <a:rPr lang="en-US" dirty="0">
                <a:ea typeface="Calibri Light" panose="020F0302020204030204"/>
                <a:cs typeface="Calibri Light" panose="020F0302020204030204"/>
              </a:rPr>
              <a:t>)</a:t>
            </a:r>
          </a:p>
          <a:p>
            <a:r>
              <a:rPr lang="en-US" dirty="0">
                <a:ea typeface="Calibri Light" panose="020F0302020204030204"/>
                <a:cs typeface="Calibri Light" panose="020F0302020204030204"/>
              </a:rPr>
              <a:t>Meta learners for CATE with out-of-sample doubly robust based evaluation (calibration, hypothesis tests)</a:t>
            </a:r>
          </a:p>
          <a:p>
            <a:endParaRPr lang="en-US" dirty="0">
              <a:ea typeface="Calibri Light" panose="020F0302020204030204"/>
              <a:cs typeface="Calibri Light" panose="020F0302020204030204"/>
            </a:endParaRPr>
          </a:p>
        </p:txBody>
      </p:sp>
      <p:pic>
        <p:nvPicPr>
          <p:cNvPr id="5" name="Picture 5" descr="Graphical user interface, text, application, email&#10;&#10;Description automatically generated">
            <a:extLst>
              <a:ext uri="{FF2B5EF4-FFF2-40B4-BE49-F238E27FC236}">
                <a16:creationId xmlns:a16="http://schemas.microsoft.com/office/drawing/2014/main" id="{3DFF64C2-6ACD-C711-9C58-BDDA9A2ACEC9}"/>
              </a:ext>
            </a:extLst>
          </p:cNvPr>
          <p:cNvPicPr>
            <a:picLocks noChangeAspect="1"/>
          </p:cNvPicPr>
          <p:nvPr/>
        </p:nvPicPr>
        <p:blipFill>
          <a:blip r:embed="rId2"/>
          <a:stretch>
            <a:fillRect/>
          </a:stretch>
        </p:blipFill>
        <p:spPr>
          <a:xfrm>
            <a:off x="803430" y="248406"/>
            <a:ext cx="9482830" cy="3113442"/>
          </a:xfrm>
          <a:prstGeom prst="rect">
            <a:avLst/>
          </a:prstGeom>
        </p:spPr>
      </p:pic>
    </p:spTree>
    <p:extLst>
      <p:ext uri="{BB962C8B-B14F-4D97-AF65-F5344CB8AC3E}">
        <p14:creationId xmlns:p14="http://schemas.microsoft.com/office/powerpoint/2010/main" val="3002041375"/>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16779</TotalTime>
  <Words>4046</Words>
  <Application>Microsoft Office PowerPoint</Application>
  <PresentationFormat>Widescreen</PresentationFormat>
  <Paragraphs>464</Paragraphs>
  <Slides>97</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97</vt:i4>
      </vt:variant>
    </vt:vector>
  </HeadingPairs>
  <TitlesOfParts>
    <vt:vector size="108" baseType="lpstr">
      <vt:lpstr>STXinwei</vt:lpstr>
      <vt:lpstr>Arial</vt:lpstr>
      <vt:lpstr>Calibri</vt:lpstr>
      <vt:lpstr>Calibri Light</vt:lpstr>
      <vt:lpstr>Calisto MT</vt:lpstr>
      <vt:lpstr>Cambria Math</vt:lpstr>
      <vt:lpstr>Wingdings</vt:lpstr>
      <vt:lpstr>Wingdings 2</vt:lpstr>
      <vt:lpstr>Office Theme</vt:lpstr>
      <vt:lpstr>Office Theme</vt:lpstr>
      <vt:lpstr>SlateVTI</vt:lpstr>
      <vt:lpstr>MS&amp;E 228: Discussion and FAQ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Responsible AI Dashboard</vt:lpstr>
      <vt:lpstr>PowerPoint Presentation</vt:lpstr>
      <vt:lpstr>Azure Responsible AI Dashboard</vt:lpstr>
      <vt:lpstr>Azure Responsible AI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Research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Winter 2023 Questions</vt:lpstr>
      <vt:lpstr>PowerPoint Presentation</vt:lpstr>
      <vt:lpstr>Interference</vt:lpstr>
      <vt:lpstr>Social Network Interference</vt:lpstr>
      <vt:lpstr>PowerPoint Presentation</vt:lpstr>
      <vt:lpstr>PowerPoint Presentation</vt:lpstr>
      <vt:lpstr>PowerPoint Presentation</vt:lpstr>
      <vt:lpstr>Approach: Clustering</vt:lpstr>
      <vt:lpstr>Approach: Structural Bias Correction</vt:lpstr>
      <vt:lpstr>PowerPoint Presentation</vt:lpstr>
      <vt:lpstr>Survival Data</vt:lpstr>
      <vt:lpstr>Survival Analysis and CATE</vt:lpstr>
      <vt:lpstr>PowerPoint Presentation</vt:lpstr>
      <vt:lpstr>Modern Challenges of A/B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Research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Causal Inference in Economics</vt:lpstr>
      <vt:lpstr>PowerPoint Presentation</vt:lpstr>
      <vt:lpstr>PowerPoint Presentation</vt:lpstr>
      <vt:lpstr>PowerPoint Presentation</vt:lpstr>
      <vt:lpstr>PowerPoint Presentation</vt:lpstr>
      <vt:lpstr>PowerPoint Presentation</vt:lpstr>
      <vt:lpstr>Yes, if you assume such a linear SEM this is the implicit assumption on the potential outcomes! (quite restrictive indeed)  Can be relaxed if we only assume that the epsilon is un-correlated with all the other variables, not just independent. Then that implicitly allows for epsilon to depend on treatment d, but should always be mean zero</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MS&amp;E 228: Inference in Linear Models</dc:title>
  <dc:creator>Vasilis Syrgkanis</dc:creator>
  <cp:lastModifiedBy>Vasilis Syrgkanis</cp:lastModifiedBy>
  <cp:revision>2390</cp:revision>
  <dcterms:created xsi:type="dcterms:W3CDTF">2023-01-16T03:53:17Z</dcterms:created>
  <dcterms:modified xsi:type="dcterms:W3CDTF">2025-03-13T21:55:08Z</dcterms:modified>
</cp:coreProperties>
</file>